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60" r:id="rId3"/>
    <p:sldId id="261" r:id="rId4"/>
    <p:sldId id="263" r:id="rId5"/>
    <p:sldId id="265" r:id="rId6"/>
    <p:sldId id="262" r:id="rId7"/>
    <p:sldId id="271" r:id="rId8"/>
    <p:sldId id="266" r:id="rId9"/>
    <p:sldId id="27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32F"/>
    <a:srgbClr val="E97721"/>
    <a:srgbClr val="0076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E2CF2-79DF-4473-A5A9-717A0873A902}" v="26" dt="2024-10-24T14:15:24.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Vlasblom" userId="e1889341-a9e2-466f-8293-e332a722eb45" providerId="ADAL" clId="{B3FE2CF2-79DF-4473-A5A9-717A0873A902}"/>
    <pc:docChg chg="undo redo custSel addSld delSld modSld sldOrd">
      <pc:chgData name="Esther Vlasblom" userId="e1889341-a9e2-466f-8293-e332a722eb45" providerId="ADAL" clId="{B3FE2CF2-79DF-4473-A5A9-717A0873A902}" dt="2024-10-24T14:27:17.240" v="541" actId="20577"/>
      <pc:docMkLst>
        <pc:docMk/>
      </pc:docMkLst>
      <pc:sldChg chg="del">
        <pc:chgData name="Esther Vlasblom" userId="e1889341-a9e2-466f-8293-e332a722eb45" providerId="ADAL" clId="{B3FE2CF2-79DF-4473-A5A9-717A0873A902}" dt="2024-10-03T11:40:57.631" v="228" actId="2696"/>
        <pc:sldMkLst>
          <pc:docMk/>
          <pc:sldMk cId="1498908838" sldId="258"/>
        </pc:sldMkLst>
      </pc:sldChg>
      <pc:sldChg chg="del">
        <pc:chgData name="Esther Vlasblom" userId="e1889341-a9e2-466f-8293-e332a722eb45" providerId="ADAL" clId="{B3FE2CF2-79DF-4473-A5A9-717A0873A902}" dt="2024-10-03T11:41:01.566" v="229" actId="2696"/>
        <pc:sldMkLst>
          <pc:docMk/>
          <pc:sldMk cId="3544780887" sldId="259"/>
        </pc:sldMkLst>
      </pc:sldChg>
      <pc:sldChg chg="addSp delSp modSp mod">
        <pc:chgData name="Esther Vlasblom" userId="e1889341-a9e2-466f-8293-e332a722eb45" providerId="ADAL" clId="{B3FE2CF2-79DF-4473-A5A9-717A0873A902}" dt="2024-10-24T14:27:02.138" v="539" actId="20577"/>
        <pc:sldMkLst>
          <pc:docMk/>
          <pc:sldMk cId="285810527" sldId="260"/>
        </pc:sldMkLst>
        <pc:spChg chg="mod">
          <ac:chgData name="Esther Vlasblom" userId="e1889341-a9e2-466f-8293-e332a722eb45" providerId="ADAL" clId="{B3FE2CF2-79DF-4473-A5A9-717A0873A902}" dt="2024-10-24T14:27:02.138" v="539" actId="20577"/>
          <ac:spMkLst>
            <pc:docMk/>
            <pc:sldMk cId="285810527" sldId="260"/>
            <ac:spMk id="23" creationId="{7D900F95-8B13-4F0F-831E-60A84331EE8B}"/>
          </ac:spMkLst>
        </pc:spChg>
        <pc:picChg chg="add mod">
          <ac:chgData name="Esther Vlasblom" userId="e1889341-a9e2-466f-8293-e332a722eb45" providerId="ADAL" clId="{B3FE2CF2-79DF-4473-A5A9-717A0873A902}" dt="2024-10-10T12:09:28.099" v="430" actId="1076"/>
          <ac:picMkLst>
            <pc:docMk/>
            <pc:sldMk cId="285810527" sldId="260"/>
            <ac:picMk id="2" creationId="{826F7B37-6F0B-E41E-917F-AF6EFC07D37A}"/>
          </ac:picMkLst>
        </pc:picChg>
        <pc:picChg chg="add mod">
          <ac:chgData name="Esther Vlasblom" userId="e1889341-a9e2-466f-8293-e332a722eb45" providerId="ADAL" clId="{B3FE2CF2-79DF-4473-A5A9-717A0873A902}" dt="2024-10-10T12:09:39.441" v="432" actId="1076"/>
          <ac:picMkLst>
            <pc:docMk/>
            <pc:sldMk cId="285810527" sldId="260"/>
            <ac:picMk id="4" creationId="{368DE7D2-D9DE-EAA9-0D48-E5201FEA13C5}"/>
          </ac:picMkLst>
        </pc:picChg>
        <pc:picChg chg="del">
          <ac:chgData name="Esther Vlasblom" userId="e1889341-a9e2-466f-8293-e332a722eb45" providerId="ADAL" clId="{B3FE2CF2-79DF-4473-A5A9-717A0873A902}" dt="2024-10-10T12:09:21.251" v="428" actId="478"/>
          <ac:picMkLst>
            <pc:docMk/>
            <pc:sldMk cId="285810527" sldId="260"/>
            <ac:picMk id="9" creationId="{00000000-0000-0000-0000-000000000000}"/>
          </ac:picMkLst>
        </pc:picChg>
      </pc:sldChg>
      <pc:sldChg chg="addSp delSp modSp mod setBg">
        <pc:chgData name="Esther Vlasblom" userId="e1889341-a9e2-466f-8293-e332a722eb45" providerId="ADAL" clId="{B3FE2CF2-79DF-4473-A5A9-717A0873A902}" dt="2024-10-24T14:14:50.414" v="469" actId="113"/>
        <pc:sldMkLst>
          <pc:docMk/>
          <pc:sldMk cId="3311705306" sldId="261"/>
        </pc:sldMkLst>
        <pc:spChg chg="mod ord">
          <ac:chgData name="Esther Vlasblom" userId="e1889341-a9e2-466f-8293-e332a722eb45" providerId="ADAL" clId="{B3FE2CF2-79DF-4473-A5A9-717A0873A902}" dt="2024-10-24T14:14:11.914" v="465" actId="1076"/>
          <ac:spMkLst>
            <pc:docMk/>
            <pc:sldMk cId="3311705306" sldId="261"/>
            <ac:spMk id="2" creationId="{00000000-0000-0000-0000-000000000000}"/>
          </ac:spMkLst>
        </pc:spChg>
        <pc:spChg chg="mod">
          <ac:chgData name="Esther Vlasblom" userId="e1889341-a9e2-466f-8293-e332a722eb45" providerId="ADAL" clId="{B3FE2CF2-79DF-4473-A5A9-717A0873A902}" dt="2024-10-24T14:14:50.414" v="469" actId="113"/>
          <ac:spMkLst>
            <pc:docMk/>
            <pc:sldMk cId="3311705306" sldId="261"/>
            <ac:spMk id="3" creationId="{00000000-0000-0000-0000-000000000000}"/>
          </ac:spMkLst>
        </pc:spChg>
        <pc:spChg chg="add mod">
          <ac:chgData name="Esther Vlasblom" userId="e1889341-a9e2-466f-8293-e332a722eb45" providerId="ADAL" clId="{B3FE2CF2-79DF-4473-A5A9-717A0873A902}" dt="2024-10-10T12:06:07.588" v="406" actId="2085"/>
          <ac:spMkLst>
            <pc:docMk/>
            <pc:sldMk cId="3311705306" sldId="261"/>
            <ac:spMk id="9" creationId="{E792C237-C9AD-D111-A7E0-B57D748D2DC0}"/>
          </ac:spMkLst>
        </pc:spChg>
        <pc:spChg chg="add del">
          <ac:chgData name="Esther Vlasblom" userId="e1889341-a9e2-466f-8293-e332a722eb45" providerId="ADAL" clId="{B3FE2CF2-79DF-4473-A5A9-717A0873A902}" dt="2024-10-10T12:05:05.915" v="401" actId="26606"/>
          <ac:spMkLst>
            <pc:docMk/>
            <pc:sldMk cId="3311705306" sldId="261"/>
            <ac:spMk id="10" creationId="{5EF17487-C386-4F99-B5EB-4FD3DF4236B2}"/>
          </ac:spMkLst>
        </pc:spChg>
        <pc:spChg chg="add del">
          <ac:chgData name="Esther Vlasblom" userId="e1889341-a9e2-466f-8293-e332a722eb45" providerId="ADAL" clId="{B3FE2CF2-79DF-4473-A5A9-717A0873A902}" dt="2024-10-10T12:05:05.915" v="401" actId="26606"/>
          <ac:spMkLst>
            <pc:docMk/>
            <pc:sldMk cId="3311705306" sldId="261"/>
            <ac:spMk id="11" creationId="{A0DE92DF-4769-4DE9-93FD-EE31271850CA}"/>
          </ac:spMkLst>
        </pc:spChg>
        <pc:spChg chg="add mod">
          <ac:chgData name="Esther Vlasblom" userId="e1889341-a9e2-466f-8293-e332a722eb45" providerId="ADAL" clId="{B3FE2CF2-79DF-4473-A5A9-717A0873A902}" dt="2024-10-10T12:07:27.101" v="420" actId="2085"/>
          <ac:spMkLst>
            <pc:docMk/>
            <pc:sldMk cId="3311705306" sldId="261"/>
            <ac:spMk id="12" creationId="{414853B5-9988-80A5-A92A-4955DA2B3E2A}"/>
          </ac:spMkLst>
        </pc:spChg>
        <pc:spChg chg="add del">
          <ac:chgData name="Esther Vlasblom" userId="e1889341-a9e2-466f-8293-e332a722eb45" providerId="ADAL" clId="{B3FE2CF2-79DF-4473-A5A9-717A0873A902}" dt="2024-10-10T12:03:50.211" v="394" actId="26606"/>
          <ac:spMkLst>
            <pc:docMk/>
            <pc:sldMk cId="3311705306" sldId="261"/>
            <ac:spMk id="13" creationId="{D2B783EE-0239-4717-BBEA-8C9EAC61C824}"/>
          </ac:spMkLst>
        </pc:spChg>
        <pc:spChg chg="add del">
          <ac:chgData name="Esther Vlasblom" userId="e1889341-a9e2-466f-8293-e332a722eb45" providerId="ADAL" clId="{B3FE2CF2-79DF-4473-A5A9-717A0873A902}" dt="2024-10-10T12:03:50.211" v="394" actId="26606"/>
          <ac:spMkLst>
            <pc:docMk/>
            <pc:sldMk cId="3311705306" sldId="261"/>
            <ac:spMk id="15" creationId="{A7B99495-F43F-4D80-A44F-2CB4764EB90B}"/>
          </ac:spMkLst>
        </pc:spChg>
        <pc:spChg chg="add del">
          <ac:chgData name="Esther Vlasblom" userId="e1889341-a9e2-466f-8293-e332a722eb45" providerId="ADAL" clId="{B3FE2CF2-79DF-4473-A5A9-717A0873A902}" dt="2024-10-10T12:03:50.211" v="394" actId="26606"/>
          <ac:spMkLst>
            <pc:docMk/>
            <pc:sldMk cId="3311705306" sldId="261"/>
            <ac:spMk id="17" creationId="{70BEB1E7-2F88-40BC-B73D-42E5B6F80BFC}"/>
          </ac:spMkLst>
        </pc:spChg>
        <pc:picChg chg="del">
          <ac:chgData name="Esther Vlasblom" userId="e1889341-a9e2-466f-8293-e332a722eb45" providerId="ADAL" clId="{B3FE2CF2-79DF-4473-A5A9-717A0873A902}" dt="2024-10-10T12:00:16.894" v="378" actId="478"/>
          <ac:picMkLst>
            <pc:docMk/>
            <pc:sldMk cId="3311705306" sldId="261"/>
            <ac:picMk id="4" creationId="{00000000-0000-0000-0000-000000000000}"/>
          </ac:picMkLst>
        </pc:picChg>
        <pc:picChg chg="add mod ord">
          <ac:chgData name="Esther Vlasblom" userId="e1889341-a9e2-466f-8293-e332a722eb45" providerId="ADAL" clId="{B3FE2CF2-79DF-4473-A5A9-717A0873A902}" dt="2024-10-10T12:07:05.359" v="418" actId="1076"/>
          <ac:picMkLst>
            <pc:docMk/>
            <pc:sldMk cId="3311705306" sldId="261"/>
            <ac:picMk id="6" creationId="{E8ED5D41-05F0-9368-DB87-3F47FA4A1EF6}"/>
          </ac:picMkLst>
        </pc:picChg>
        <pc:picChg chg="add mod ord">
          <ac:chgData name="Esther Vlasblom" userId="e1889341-a9e2-466f-8293-e332a722eb45" providerId="ADAL" clId="{B3FE2CF2-79DF-4473-A5A9-717A0873A902}" dt="2024-10-10T12:06:38.717" v="411" actId="1076"/>
          <ac:picMkLst>
            <pc:docMk/>
            <pc:sldMk cId="3311705306" sldId="261"/>
            <ac:picMk id="8" creationId="{84E5E78F-FABA-841D-57B5-0635779E0FCD}"/>
          </ac:picMkLst>
        </pc:picChg>
      </pc:sldChg>
      <pc:sldChg chg="addSp delSp modSp mod setBg">
        <pc:chgData name="Esther Vlasblom" userId="e1889341-a9e2-466f-8293-e332a722eb45" providerId="ADAL" clId="{B3FE2CF2-79DF-4473-A5A9-717A0873A902}" dt="2024-10-24T14:25:02.574" v="529" actId="1076"/>
        <pc:sldMkLst>
          <pc:docMk/>
          <pc:sldMk cId="2509826443" sldId="262"/>
        </pc:sldMkLst>
        <pc:spChg chg="add del">
          <ac:chgData name="Esther Vlasblom" userId="e1889341-a9e2-466f-8293-e332a722eb45" providerId="ADAL" clId="{B3FE2CF2-79DF-4473-A5A9-717A0873A902}" dt="2024-10-24T14:16:41.560" v="499" actId="26606"/>
          <ac:spMkLst>
            <pc:docMk/>
            <pc:sldMk cId="2509826443" sldId="262"/>
            <ac:spMk id="6" creationId="{FABB624F-BF77-4AE1-B71D-2D681D4731B8}"/>
          </ac:spMkLst>
        </pc:spChg>
        <pc:spChg chg="add mod">
          <ac:chgData name="Esther Vlasblom" userId="e1889341-a9e2-466f-8293-e332a722eb45" providerId="ADAL" clId="{B3FE2CF2-79DF-4473-A5A9-717A0873A902}" dt="2024-10-24T14:24:59.175" v="528" actId="255"/>
          <ac:spMkLst>
            <pc:docMk/>
            <pc:sldMk cId="2509826443" sldId="262"/>
            <ac:spMk id="7" creationId="{2C5B054F-A03C-2CAB-9CBD-5DF0C6E32D7F}"/>
          </ac:spMkLst>
        </pc:spChg>
        <pc:spChg chg="add del">
          <ac:chgData name="Esther Vlasblom" userId="e1889341-a9e2-466f-8293-e332a722eb45" providerId="ADAL" clId="{B3FE2CF2-79DF-4473-A5A9-717A0873A902}" dt="2024-10-24T14:16:25.555" v="483" actId="26606"/>
          <ac:spMkLst>
            <pc:docMk/>
            <pc:sldMk cId="2509826443" sldId="262"/>
            <ac:spMk id="14" creationId="{C96C8BAF-68F3-4B78-B238-35DF5D86560D}"/>
          </ac:spMkLst>
        </pc:spChg>
        <pc:grpChg chg="add del">
          <ac:chgData name="Esther Vlasblom" userId="e1889341-a9e2-466f-8293-e332a722eb45" providerId="ADAL" clId="{B3FE2CF2-79DF-4473-A5A9-717A0873A902}" dt="2024-10-24T14:16:25.555" v="483" actId="26606"/>
          <ac:grpSpMkLst>
            <pc:docMk/>
            <pc:sldMk cId="2509826443" sldId="262"/>
            <ac:grpSpMk id="15" creationId="{E9537076-EF48-4F72-9164-FD8260D550AC}"/>
          </ac:grpSpMkLst>
        </pc:grpChg>
        <pc:grpChg chg="add del">
          <ac:chgData name="Esther Vlasblom" userId="e1889341-a9e2-466f-8293-e332a722eb45" providerId="ADAL" clId="{B3FE2CF2-79DF-4473-A5A9-717A0873A902}" dt="2024-10-24T14:16:25.555" v="483" actId="26606"/>
          <ac:grpSpMkLst>
            <pc:docMk/>
            <pc:sldMk cId="2509826443" sldId="262"/>
            <ac:grpSpMk id="18" creationId="{4F4CD6D0-5A87-4BA2-A13A-0E40511C3CFA}"/>
          </ac:grpSpMkLst>
        </pc:grpChg>
        <pc:grpChg chg="add del">
          <ac:chgData name="Esther Vlasblom" userId="e1889341-a9e2-466f-8293-e332a722eb45" providerId="ADAL" clId="{B3FE2CF2-79DF-4473-A5A9-717A0873A902}" dt="2024-10-24T14:16:25.555" v="483" actId="26606"/>
          <ac:grpSpMkLst>
            <pc:docMk/>
            <pc:sldMk cId="2509826443" sldId="262"/>
            <ac:grpSpMk id="19" creationId="{6EFC3492-86BD-4D75-B5B4-C2DBFE0BD106}"/>
          </ac:grpSpMkLst>
        </pc:grpChg>
        <pc:picChg chg="del">
          <ac:chgData name="Esther Vlasblom" userId="e1889341-a9e2-466f-8293-e332a722eb45" providerId="ADAL" clId="{B3FE2CF2-79DF-4473-A5A9-717A0873A902}" dt="2024-10-03T11:46:33.143" v="323" actId="478"/>
          <ac:picMkLst>
            <pc:docMk/>
            <pc:sldMk cId="2509826443" sldId="262"/>
            <ac:picMk id="2" creationId="{00000000-0000-0000-0000-000000000000}"/>
          </ac:picMkLst>
        </pc:picChg>
        <pc:picChg chg="add mod ord">
          <ac:chgData name="Esther Vlasblom" userId="e1889341-a9e2-466f-8293-e332a722eb45" providerId="ADAL" clId="{B3FE2CF2-79DF-4473-A5A9-717A0873A902}" dt="2024-10-24T14:16:41.560" v="499" actId="26606"/>
          <ac:picMkLst>
            <pc:docMk/>
            <pc:sldMk cId="2509826443" sldId="262"/>
            <ac:picMk id="2" creationId="{F05C6EFE-B3D5-61FD-020F-B1547762DC08}"/>
          </ac:picMkLst>
        </pc:picChg>
        <pc:picChg chg="add mod ord">
          <ac:chgData name="Esther Vlasblom" userId="e1889341-a9e2-466f-8293-e332a722eb45" providerId="ADAL" clId="{B3FE2CF2-79DF-4473-A5A9-717A0873A902}" dt="2024-10-24T14:16:45.528" v="501" actId="1076"/>
          <ac:picMkLst>
            <pc:docMk/>
            <pc:sldMk cId="2509826443" sldId="262"/>
            <ac:picMk id="3" creationId="{7098B59C-1A39-F28E-457F-0DA0A2867732}"/>
          </ac:picMkLst>
        </pc:picChg>
        <pc:picChg chg="add mod ord">
          <ac:chgData name="Esther Vlasblom" userId="e1889341-a9e2-466f-8293-e332a722eb45" providerId="ADAL" clId="{B3FE2CF2-79DF-4473-A5A9-717A0873A902}" dt="2024-10-24T14:25:02.574" v="529" actId="1076"/>
          <ac:picMkLst>
            <pc:docMk/>
            <pc:sldMk cId="2509826443" sldId="262"/>
            <ac:picMk id="4" creationId="{05758523-62B8-2446-A51A-F5A9556A8358}"/>
          </ac:picMkLst>
        </pc:picChg>
        <pc:cxnChg chg="add del">
          <ac:chgData name="Esther Vlasblom" userId="e1889341-a9e2-466f-8293-e332a722eb45" providerId="ADAL" clId="{B3FE2CF2-79DF-4473-A5A9-717A0873A902}" dt="2024-10-24T14:16:24.225" v="481" actId="26606"/>
          <ac:cxnSpMkLst>
            <pc:docMk/>
            <pc:sldMk cId="2509826443" sldId="262"/>
            <ac:cxnSpMk id="9" creationId="{DCD67800-37AC-4E14-89B0-F79DCB3FB86D}"/>
          </ac:cxnSpMkLst>
        </pc:cxnChg>
        <pc:cxnChg chg="add del">
          <ac:chgData name="Esther Vlasblom" userId="e1889341-a9e2-466f-8293-e332a722eb45" providerId="ADAL" clId="{B3FE2CF2-79DF-4473-A5A9-717A0873A902}" dt="2024-10-24T14:16:24.225" v="481" actId="26606"/>
          <ac:cxnSpMkLst>
            <pc:docMk/>
            <pc:sldMk cId="2509826443" sldId="262"/>
            <ac:cxnSpMk id="11" creationId="{20F1788F-A5AE-4188-8274-F7F2E3833ECD}"/>
          </ac:cxnSpMkLst>
        </pc:cxnChg>
      </pc:sldChg>
      <pc:sldChg chg="addSp delSp modSp mod">
        <pc:chgData name="Esther Vlasblom" userId="e1889341-a9e2-466f-8293-e332a722eb45" providerId="ADAL" clId="{B3FE2CF2-79DF-4473-A5A9-717A0873A902}" dt="2024-10-24T14:14:46.075" v="468" actId="113"/>
        <pc:sldMkLst>
          <pc:docMk/>
          <pc:sldMk cId="1728633171" sldId="263"/>
        </pc:sldMkLst>
        <pc:spChg chg="mod">
          <ac:chgData name="Esther Vlasblom" userId="e1889341-a9e2-466f-8293-e332a722eb45" providerId="ADAL" clId="{B3FE2CF2-79DF-4473-A5A9-717A0873A902}" dt="2024-10-24T14:14:46.075" v="468" actId="113"/>
          <ac:spMkLst>
            <pc:docMk/>
            <pc:sldMk cId="1728633171" sldId="263"/>
            <ac:spMk id="2" creationId="{FFF86170-BD10-4711-8095-B1FE513C9631}"/>
          </ac:spMkLst>
        </pc:spChg>
        <pc:picChg chg="add mod">
          <ac:chgData name="Esther Vlasblom" userId="e1889341-a9e2-466f-8293-e332a722eb45" providerId="ADAL" clId="{B3FE2CF2-79DF-4473-A5A9-717A0873A902}" dt="2024-10-10T12:04:09.149" v="397" actId="1076"/>
          <ac:picMkLst>
            <pc:docMk/>
            <pc:sldMk cId="1728633171" sldId="263"/>
            <ac:picMk id="4" creationId="{46349C22-0303-8B88-6151-2DBE064AC533}"/>
          </ac:picMkLst>
        </pc:picChg>
        <pc:picChg chg="add mod">
          <ac:chgData name="Esther Vlasblom" userId="e1889341-a9e2-466f-8293-e332a722eb45" providerId="ADAL" clId="{B3FE2CF2-79DF-4473-A5A9-717A0873A902}" dt="2024-10-10T12:04:27.300" v="399" actId="1076"/>
          <ac:picMkLst>
            <pc:docMk/>
            <pc:sldMk cId="1728633171" sldId="263"/>
            <ac:picMk id="5" creationId="{6302792C-C439-F4DF-C1A8-E4E5ADD04501}"/>
          </ac:picMkLst>
        </pc:picChg>
        <pc:picChg chg="del mod">
          <ac:chgData name="Esther Vlasblom" userId="e1889341-a9e2-466f-8293-e332a722eb45" providerId="ADAL" clId="{B3FE2CF2-79DF-4473-A5A9-717A0873A902}" dt="2024-10-10T12:04:00.990" v="395" actId="478"/>
          <ac:picMkLst>
            <pc:docMk/>
            <pc:sldMk cId="1728633171" sldId="263"/>
            <ac:picMk id="7" creationId="{00000000-0000-0000-0000-000000000000}"/>
          </ac:picMkLst>
        </pc:picChg>
      </pc:sldChg>
      <pc:sldChg chg="del">
        <pc:chgData name="Esther Vlasblom" userId="e1889341-a9e2-466f-8293-e332a722eb45" providerId="ADAL" clId="{B3FE2CF2-79DF-4473-A5A9-717A0873A902}" dt="2024-10-03T11:40:45.233" v="225" actId="2696"/>
        <pc:sldMkLst>
          <pc:docMk/>
          <pc:sldMk cId="4153572180" sldId="264"/>
        </pc:sldMkLst>
      </pc:sldChg>
      <pc:sldChg chg="addSp delSp modSp mod">
        <pc:chgData name="Esther Vlasblom" userId="e1889341-a9e2-466f-8293-e332a722eb45" providerId="ADAL" clId="{B3FE2CF2-79DF-4473-A5A9-717A0873A902}" dt="2024-10-24T14:14:39.713" v="467" actId="255"/>
        <pc:sldMkLst>
          <pc:docMk/>
          <pc:sldMk cId="3816110409" sldId="265"/>
        </pc:sldMkLst>
        <pc:spChg chg="mod">
          <ac:chgData name="Esther Vlasblom" userId="e1889341-a9e2-466f-8293-e332a722eb45" providerId="ADAL" clId="{B3FE2CF2-79DF-4473-A5A9-717A0873A902}" dt="2024-10-24T14:14:39.713" v="467" actId="255"/>
          <ac:spMkLst>
            <pc:docMk/>
            <pc:sldMk cId="3816110409" sldId="265"/>
            <ac:spMk id="3" creationId="{00000000-0000-0000-0000-000000000000}"/>
          </ac:spMkLst>
        </pc:spChg>
        <pc:spChg chg="add mod">
          <ac:chgData name="Esther Vlasblom" userId="e1889341-a9e2-466f-8293-e332a722eb45" providerId="ADAL" clId="{B3FE2CF2-79DF-4473-A5A9-717A0873A902}" dt="2024-10-10T12:08:37.733" v="422"/>
          <ac:spMkLst>
            <pc:docMk/>
            <pc:sldMk cId="3816110409" sldId="265"/>
            <ac:spMk id="5" creationId="{366D6E7E-8B35-DE2E-35C0-AC91A267814D}"/>
          </ac:spMkLst>
        </pc:spChg>
        <pc:picChg chg="del mod">
          <ac:chgData name="Esther Vlasblom" userId="e1889341-a9e2-466f-8293-e332a722eb45" providerId="ADAL" clId="{B3FE2CF2-79DF-4473-A5A9-717A0873A902}" dt="2024-10-10T12:08:37.151" v="421" actId="478"/>
          <ac:picMkLst>
            <pc:docMk/>
            <pc:sldMk cId="3816110409" sldId="265"/>
            <ac:picMk id="4" creationId="{00000000-0000-0000-0000-000000000000}"/>
          </ac:picMkLst>
        </pc:picChg>
        <pc:picChg chg="add mod modCrop">
          <ac:chgData name="Esther Vlasblom" userId="e1889341-a9e2-466f-8293-e332a722eb45" providerId="ADAL" clId="{B3FE2CF2-79DF-4473-A5A9-717A0873A902}" dt="2024-10-08T10:36:17.546" v="359" actId="1076"/>
          <ac:picMkLst>
            <pc:docMk/>
            <pc:sldMk cId="3816110409" sldId="265"/>
            <ac:picMk id="6" creationId="{B0A0DF1B-4266-4669-1F01-79C6EE1B67EF}"/>
          </ac:picMkLst>
        </pc:picChg>
        <pc:picChg chg="add mod">
          <ac:chgData name="Esther Vlasblom" userId="e1889341-a9e2-466f-8293-e332a722eb45" providerId="ADAL" clId="{B3FE2CF2-79DF-4473-A5A9-717A0873A902}" dt="2024-10-10T12:08:52.614" v="424" actId="1076"/>
          <ac:picMkLst>
            <pc:docMk/>
            <pc:sldMk cId="3816110409" sldId="265"/>
            <ac:picMk id="7" creationId="{37B70A8F-49DC-1DF8-0E3F-992E08D8D22F}"/>
          </ac:picMkLst>
        </pc:picChg>
        <pc:picChg chg="add mod">
          <ac:chgData name="Esther Vlasblom" userId="e1889341-a9e2-466f-8293-e332a722eb45" providerId="ADAL" clId="{B3FE2CF2-79DF-4473-A5A9-717A0873A902}" dt="2024-10-10T12:09:11.112" v="427" actId="1076"/>
          <ac:picMkLst>
            <pc:docMk/>
            <pc:sldMk cId="3816110409" sldId="265"/>
            <ac:picMk id="8" creationId="{6409593F-854F-749B-9E3F-D2DDC42B36CA}"/>
          </ac:picMkLst>
        </pc:picChg>
      </pc:sldChg>
      <pc:sldChg chg="addSp delSp modSp mod">
        <pc:chgData name="Esther Vlasblom" userId="e1889341-a9e2-466f-8293-e332a722eb45" providerId="ADAL" clId="{B3FE2CF2-79DF-4473-A5A9-717A0873A902}" dt="2024-10-10T11:59:07.183" v="377" actId="14100"/>
        <pc:sldMkLst>
          <pc:docMk/>
          <pc:sldMk cId="3786427626" sldId="266"/>
        </pc:sldMkLst>
        <pc:spChg chg="add mod">
          <ac:chgData name="Esther Vlasblom" userId="e1889341-a9e2-466f-8293-e332a722eb45" providerId="ADAL" clId="{B3FE2CF2-79DF-4473-A5A9-717A0873A902}" dt="2024-10-10T11:57:48.942" v="370" actId="14100"/>
          <ac:spMkLst>
            <pc:docMk/>
            <pc:sldMk cId="3786427626" sldId="266"/>
            <ac:spMk id="3" creationId="{02901FDB-F930-A14A-3DCF-2A332BAD283A}"/>
          </ac:spMkLst>
        </pc:spChg>
        <pc:spChg chg="add">
          <ac:chgData name="Esther Vlasblom" userId="e1889341-a9e2-466f-8293-e332a722eb45" providerId="ADAL" clId="{B3FE2CF2-79DF-4473-A5A9-717A0873A902}" dt="2024-10-10T11:57:47.031" v="369"/>
          <ac:spMkLst>
            <pc:docMk/>
            <pc:sldMk cId="3786427626" sldId="266"/>
            <ac:spMk id="4" creationId="{9B4B0251-0DD4-3CE7-DAB7-CDEDD40FF9DB}"/>
          </ac:spMkLst>
        </pc:spChg>
        <pc:spChg chg="add del">
          <ac:chgData name="Esther Vlasblom" userId="e1889341-a9e2-466f-8293-e332a722eb45" providerId="ADAL" clId="{B3FE2CF2-79DF-4473-A5A9-717A0873A902}" dt="2024-10-08T10:14:07.811" v="344" actId="22"/>
          <ac:spMkLst>
            <pc:docMk/>
            <pc:sldMk cId="3786427626" sldId="266"/>
            <ac:spMk id="4" creationId="{C818F2E1-0552-09D3-3801-AA00017CB1BF}"/>
          </ac:spMkLst>
        </pc:spChg>
        <pc:spChg chg="add">
          <ac:chgData name="Esther Vlasblom" userId="e1889341-a9e2-466f-8293-e332a722eb45" providerId="ADAL" clId="{B3FE2CF2-79DF-4473-A5A9-717A0873A902}" dt="2024-10-10T11:58:01.040" v="371"/>
          <ac:spMkLst>
            <pc:docMk/>
            <pc:sldMk cId="3786427626" sldId="266"/>
            <ac:spMk id="5" creationId="{A4DDB891-80B3-2AB0-18F8-53FF59D89C58}"/>
          </ac:spMkLst>
        </pc:spChg>
        <pc:spChg chg="add del">
          <ac:chgData name="Esther Vlasblom" userId="e1889341-a9e2-466f-8293-e332a722eb45" providerId="ADAL" clId="{B3FE2CF2-79DF-4473-A5A9-717A0873A902}" dt="2024-10-08T10:14:14.112" v="346" actId="22"/>
          <ac:spMkLst>
            <pc:docMk/>
            <pc:sldMk cId="3786427626" sldId="266"/>
            <ac:spMk id="6" creationId="{B98604F9-F7AF-8F59-1FB5-80CBC66D167A}"/>
          </ac:spMkLst>
        </pc:spChg>
        <pc:spChg chg="add mod ord">
          <ac:chgData name="Esther Vlasblom" userId="e1889341-a9e2-466f-8293-e332a722eb45" providerId="ADAL" clId="{B3FE2CF2-79DF-4473-A5A9-717A0873A902}" dt="2024-10-10T11:51:08.080" v="366" actId="1076"/>
          <ac:spMkLst>
            <pc:docMk/>
            <pc:sldMk cId="3786427626" sldId="266"/>
            <ac:spMk id="7" creationId="{BFDBA20D-867C-0C0F-40A8-93A1B11CEB02}"/>
          </ac:spMkLst>
        </pc:spChg>
        <pc:picChg chg="add mod">
          <ac:chgData name="Esther Vlasblom" userId="e1889341-a9e2-466f-8293-e332a722eb45" providerId="ADAL" clId="{B3FE2CF2-79DF-4473-A5A9-717A0873A902}" dt="2024-10-10T11:59:07.183" v="377" actId="14100"/>
          <ac:picMkLst>
            <pc:docMk/>
            <pc:sldMk cId="3786427626" sldId="266"/>
            <ac:picMk id="8" creationId="{2286CF09-F85E-B736-EBBE-D0A5D6CB31A5}"/>
          </ac:picMkLst>
        </pc:picChg>
        <pc:picChg chg="add mod">
          <ac:chgData name="Esther Vlasblom" userId="e1889341-a9e2-466f-8293-e332a722eb45" providerId="ADAL" clId="{B3FE2CF2-79DF-4473-A5A9-717A0873A902}" dt="2024-10-08T10:37:45.788" v="364" actId="1076"/>
          <ac:picMkLst>
            <pc:docMk/>
            <pc:sldMk cId="3786427626" sldId="266"/>
            <ac:picMk id="9" creationId="{76829F45-835B-D5E1-57EC-86C2FEECCEB6}"/>
          </ac:picMkLst>
        </pc:picChg>
      </pc:sldChg>
      <pc:sldChg chg="del">
        <pc:chgData name="Esther Vlasblom" userId="e1889341-a9e2-466f-8293-e332a722eb45" providerId="ADAL" clId="{B3FE2CF2-79DF-4473-A5A9-717A0873A902}" dt="2024-10-03T11:41:59.586" v="275" actId="2696"/>
        <pc:sldMkLst>
          <pc:docMk/>
          <pc:sldMk cId="1842632712" sldId="268"/>
        </pc:sldMkLst>
      </pc:sldChg>
      <pc:sldChg chg="del">
        <pc:chgData name="Esther Vlasblom" userId="e1889341-a9e2-466f-8293-e332a722eb45" providerId="ADAL" clId="{B3FE2CF2-79DF-4473-A5A9-717A0873A902}" dt="2024-10-03T11:40:49.388" v="226" actId="2696"/>
        <pc:sldMkLst>
          <pc:docMk/>
          <pc:sldMk cId="1605312148" sldId="269"/>
        </pc:sldMkLst>
      </pc:sldChg>
      <pc:sldChg chg="modSp mod">
        <pc:chgData name="Esther Vlasblom" userId="e1889341-a9e2-466f-8293-e332a722eb45" providerId="ADAL" clId="{B3FE2CF2-79DF-4473-A5A9-717A0873A902}" dt="2024-10-24T14:27:17.240" v="541" actId="20577"/>
        <pc:sldMkLst>
          <pc:docMk/>
          <pc:sldMk cId="892520754" sldId="270"/>
        </pc:sldMkLst>
        <pc:spChg chg="mod">
          <ac:chgData name="Esther Vlasblom" userId="e1889341-a9e2-466f-8293-e332a722eb45" providerId="ADAL" clId="{B3FE2CF2-79DF-4473-A5A9-717A0873A902}" dt="2024-10-24T14:27:17.240" v="541" actId="20577"/>
          <ac:spMkLst>
            <pc:docMk/>
            <pc:sldMk cId="892520754" sldId="270"/>
            <ac:spMk id="17" creationId="{A22EF386-EB17-4904-9EBC-0866FB571CB3}"/>
          </ac:spMkLst>
        </pc:spChg>
        <pc:grpChg chg="mod">
          <ac:chgData name="Esther Vlasblom" userId="e1889341-a9e2-466f-8293-e332a722eb45" providerId="ADAL" clId="{B3FE2CF2-79DF-4473-A5A9-717A0873A902}" dt="2024-10-03T11:41:15.730" v="231" actId="1076"/>
          <ac:grpSpMkLst>
            <pc:docMk/>
            <pc:sldMk cId="892520754" sldId="270"/>
            <ac:grpSpMk id="27" creationId="{28729DA3-89EF-4006-A963-C5B370277765}"/>
          </ac:grpSpMkLst>
        </pc:grpChg>
        <pc:cxnChg chg="mod">
          <ac:chgData name="Esther Vlasblom" userId="e1889341-a9e2-466f-8293-e332a722eb45" providerId="ADAL" clId="{B3FE2CF2-79DF-4473-A5A9-717A0873A902}" dt="2024-10-03T11:41:24.270" v="233" actId="1076"/>
          <ac:cxnSpMkLst>
            <pc:docMk/>
            <pc:sldMk cId="892520754" sldId="270"/>
            <ac:cxnSpMk id="25" creationId="{87B587E3-2927-48B7-99CF-99F6656F410C}"/>
          </ac:cxnSpMkLst>
        </pc:cxnChg>
      </pc:sldChg>
      <pc:sldChg chg="addSp delSp modSp new mod ord modTransition setBg">
        <pc:chgData name="Esther Vlasblom" userId="e1889341-a9e2-466f-8293-e332a722eb45" providerId="ADAL" clId="{B3FE2CF2-79DF-4473-A5A9-717A0873A902}" dt="2024-10-24T14:25:36.863" v="531" actId="255"/>
        <pc:sldMkLst>
          <pc:docMk/>
          <pc:sldMk cId="183569857" sldId="271"/>
        </pc:sldMkLst>
        <pc:spChg chg="mod">
          <ac:chgData name="Esther Vlasblom" userId="e1889341-a9e2-466f-8293-e332a722eb45" providerId="ADAL" clId="{B3FE2CF2-79DF-4473-A5A9-717A0873A902}" dt="2024-10-24T14:25:20.687" v="530" actId="255"/>
          <ac:spMkLst>
            <pc:docMk/>
            <pc:sldMk cId="183569857" sldId="271"/>
            <ac:spMk id="2" creationId="{DF7DDE47-5D93-74DB-0ADA-27D790A7EB5F}"/>
          </ac:spMkLst>
        </pc:spChg>
        <pc:spChg chg="mod">
          <ac:chgData name="Esther Vlasblom" userId="e1889341-a9e2-466f-8293-e332a722eb45" providerId="ADAL" clId="{B3FE2CF2-79DF-4473-A5A9-717A0873A902}" dt="2024-10-24T14:25:36.863" v="531" actId="255"/>
          <ac:spMkLst>
            <pc:docMk/>
            <pc:sldMk cId="183569857" sldId="271"/>
            <ac:spMk id="3" creationId="{8C5961FB-FAE2-8B83-7B1D-28834469AB1E}"/>
          </ac:spMkLst>
        </pc:spChg>
        <pc:spChg chg="add">
          <ac:chgData name="Esther Vlasblom" userId="e1889341-a9e2-466f-8293-e332a722eb45" providerId="ADAL" clId="{B3FE2CF2-79DF-4473-A5A9-717A0873A902}" dt="2024-10-10T12:45:13.721" v="437"/>
          <ac:spMkLst>
            <pc:docMk/>
            <pc:sldMk cId="183569857" sldId="271"/>
            <ac:spMk id="4" creationId="{E15BC7C9-F1DE-F063-6CCB-0E79B6635FF1}"/>
          </ac:spMkLst>
        </pc:spChg>
        <pc:spChg chg="add del">
          <ac:chgData name="Esther Vlasblom" userId="e1889341-a9e2-466f-8293-e332a722eb45" providerId="ADAL" clId="{B3FE2CF2-79DF-4473-A5A9-717A0873A902}" dt="2024-10-10T12:46:34.637" v="443" actId="26606"/>
          <ac:spMkLst>
            <pc:docMk/>
            <pc:sldMk cId="183569857" sldId="271"/>
            <ac:spMk id="11" creationId="{4F7EBAE4-9945-4473-9E34-B2C66EA0F03D}"/>
          </ac:spMkLst>
        </pc:spChg>
        <pc:spChg chg="add del">
          <ac:chgData name="Esther Vlasblom" userId="e1889341-a9e2-466f-8293-e332a722eb45" providerId="ADAL" clId="{B3FE2CF2-79DF-4473-A5A9-717A0873A902}" dt="2024-10-10T12:46:34.637" v="443" actId="26606"/>
          <ac:spMkLst>
            <pc:docMk/>
            <pc:sldMk cId="183569857" sldId="271"/>
            <ac:spMk id="13" creationId="{70BEB1E7-2F88-40BC-B73D-42E5B6F80BFC}"/>
          </ac:spMkLst>
        </pc:spChg>
        <pc:spChg chg="add del">
          <ac:chgData name="Esther Vlasblom" userId="e1889341-a9e2-466f-8293-e332a722eb45" providerId="ADAL" clId="{B3FE2CF2-79DF-4473-A5A9-717A0873A902}" dt="2024-10-10T12:46:34.637" v="443" actId="26606"/>
          <ac:spMkLst>
            <pc:docMk/>
            <pc:sldMk cId="183569857" sldId="271"/>
            <ac:spMk id="15" creationId="{A7B99495-F43F-4D80-A44F-2CB4764EB90B}"/>
          </ac:spMkLst>
        </pc:spChg>
        <pc:spChg chg="add del">
          <ac:chgData name="Esther Vlasblom" userId="e1889341-a9e2-466f-8293-e332a722eb45" providerId="ADAL" clId="{B3FE2CF2-79DF-4473-A5A9-717A0873A902}" dt="2024-10-10T12:48:53.245" v="452" actId="26606"/>
          <ac:spMkLst>
            <pc:docMk/>
            <pc:sldMk cId="183569857" sldId="271"/>
            <ac:spMk id="17" creationId="{C0036C6B-F09C-4EAB-AE02-8D056EE74856}"/>
          </ac:spMkLst>
        </pc:spChg>
        <pc:spChg chg="add del">
          <ac:chgData name="Esther Vlasblom" userId="e1889341-a9e2-466f-8293-e332a722eb45" providerId="ADAL" clId="{B3FE2CF2-79DF-4473-A5A9-717A0873A902}" dt="2024-10-10T12:48:53.245" v="452" actId="26606"/>
          <ac:spMkLst>
            <pc:docMk/>
            <pc:sldMk cId="183569857" sldId="271"/>
            <ac:spMk id="18" creationId="{560AFAAC-EA6C-45A9-9E03-C9C9F0193B4F}"/>
          </ac:spMkLst>
        </pc:spChg>
        <pc:spChg chg="add del">
          <ac:chgData name="Esther Vlasblom" userId="e1889341-a9e2-466f-8293-e332a722eb45" providerId="ADAL" clId="{B3FE2CF2-79DF-4473-A5A9-717A0873A902}" dt="2024-10-10T12:48:53.245" v="452" actId="26606"/>
          <ac:spMkLst>
            <pc:docMk/>
            <pc:sldMk cId="183569857" sldId="271"/>
            <ac:spMk id="19" creationId="{FC8D5885-2804-4D3C-BE31-902E4D3279B0}"/>
          </ac:spMkLst>
        </pc:spChg>
        <pc:spChg chg="add del">
          <ac:chgData name="Esther Vlasblom" userId="e1889341-a9e2-466f-8293-e332a722eb45" providerId="ADAL" clId="{B3FE2CF2-79DF-4473-A5A9-717A0873A902}" dt="2024-10-10T12:48:53.245" v="452" actId="26606"/>
          <ac:spMkLst>
            <pc:docMk/>
            <pc:sldMk cId="183569857" sldId="271"/>
            <ac:spMk id="20" creationId="{83549E37-C86B-4401-90BD-D8BF83859F14}"/>
          </ac:spMkLst>
        </pc:spChg>
        <pc:spChg chg="add del">
          <ac:chgData name="Esther Vlasblom" userId="e1889341-a9e2-466f-8293-e332a722eb45" providerId="ADAL" clId="{B3FE2CF2-79DF-4473-A5A9-717A0873A902}" dt="2024-10-10T12:48:53.245" v="452" actId="26606"/>
          <ac:spMkLst>
            <pc:docMk/>
            <pc:sldMk cId="183569857" sldId="271"/>
            <ac:spMk id="21" creationId="{8A17784E-76D8-4521-A77D-0D2EBB923004}"/>
          </ac:spMkLst>
        </pc:spChg>
        <pc:spChg chg="add">
          <ac:chgData name="Esther Vlasblom" userId="e1889341-a9e2-466f-8293-e332a722eb45" providerId="ADAL" clId="{B3FE2CF2-79DF-4473-A5A9-717A0873A902}" dt="2024-10-10T12:48:53.245" v="452" actId="26606"/>
          <ac:spMkLst>
            <pc:docMk/>
            <pc:sldMk cId="183569857" sldId="271"/>
            <ac:spMk id="26" creationId="{F13C74B1-5B17-4795-BED0-7140497B445A}"/>
          </ac:spMkLst>
        </pc:spChg>
        <pc:spChg chg="add">
          <ac:chgData name="Esther Vlasblom" userId="e1889341-a9e2-466f-8293-e332a722eb45" providerId="ADAL" clId="{B3FE2CF2-79DF-4473-A5A9-717A0873A902}" dt="2024-10-10T12:48:53.245" v="452" actId="26606"/>
          <ac:spMkLst>
            <pc:docMk/>
            <pc:sldMk cId="183569857" sldId="271"/>
            <ac:spMk id="28" creationId="{D4974D33-8DC5-464E-8C6D-BE58F0669C17}"/>
          </ac:spMkLst>
        </pc:spChg>
        <pc:picChg chg="add mod ord">
          <ac:chgData name="Esther Vlasblom" userId="e1889341-a9e2-466f-8293-e332a722eb45" providerId="ADAL" clId="{B3FE2CF2-79DF-4473-A5A9-717A0873A902}" dt="2024-10-10T12:48:53.245" v="452" actId="26606"/>
          <ac:picMkLst>
            <pc:docMk/>
            <pc:sldMk cId="183569857" sldId="271"/>
            <ac:picMk id="6" creationId="{AC92C7B4-956A-35D3-1884-F2A1ACE033CD}"/>
          </ac:picMkLst>
        </pc:picChg>
      </pc:sldChg>
      <pc:sldChg chg="del">
        <pc:chgData name="Esther Vlasblom" userId="e1889341-a9e2-466f-8293-e332a722eb45" providerId="ADAL" clId="{B3FE2CF2-79DF-4473-A5A9-717A0873A902}" dt="2024-10-03T11:40:52.464" v="227" actId="2696"/>
        <pc:sldMkLst>
          <pc:docMk/>
          <pc:sldMk cId="2015774516"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2ADB4-EC0C-4C54-BC31-53569E017539}" type="datetimeFigureOut">
              <a:rPr lang="nl-NL" smtClean="0"/>
              <a:t>24-10-2024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A2F0B-B8A8-461C-8D3D-C5011EE7479E}" type="slidenum">
              <a:rPr lang="nl-NL" smtClean="0"/>
              <a:t>‹nr.›</a:t>
            </a:fld>
            <a:endParaRPr lang="nl-NL"/>
          </a:p>
        </p:txBody>
      </p:sp>
    </p:spTree>
    <p:extLst>
      <p:ext uri="{BB962C8B-B14F-4D97-AF65-F5344CB8AC3E}">
        <p14:creationId xmlns:p14="http://schemas.microsoft.com/office/powerpoint/2010/main" val="131440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28E370A-C3B3-4A85-B1C1-F663AE9A9F27}" type="slidenum">
              <a:rPr lang="nl-NL" smtClean="0"/>
              <a:t>1</a:t>
            </a:fld>
            <a:endParaRPr lang="nl-NL"/>
          </a:p>
        </p:txBody>
      </p:sp>
    </p:spTree>
    <p:extLst>
      <p:ext uri="{BB962C8B-B14F-4D97-AF65-F5344CB8AC3E}">
        <p14:creationId xmlns:p14="http://schemas.microsoft.com/office/powerpoint/2010/main" val="347961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20A2F0B-B8A8-461C-8D3D-C5011EE7479E}" type="slidenum">
              <a:rPr lang="nl-NL" smtClean="0"/>
              <a:t>2</a:t>
            </a:fld>
            <a:endParaRPr lang="nl-NL"/>
          </a:p>
        </p:txBody>
      </p:sp>
    </p:spTree>
    <p:extLst>
      <p:ext uri="{BB962C8B-B14F-4D97-AF65-F5344CB8AC3E}">
        <p14:creationId xmlns:p14="http://schemas.microsoft.com/office/powerpoint/2010/main" val="351217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Waarom</a:t>
            </a:r>
            <a:r>
              <a:rPr lang="en-US" dirty="0"/>
              <a:t> </a:t>
            </a:r>
            <a:r>
              <a:rPr lang="en-US" dirty="0" err="1"/>
              <a:t>gaan</a:t>
            </a:r>
            <a:r>
              <a:rPr lang="en-US" dirty="0"/>
              <a:t> </a:t>
            </a:r>
            <a:r>
              <a:rPr lang="en-US" dirty="0" err="1"/>
              <a:t>wij</a:t>
            </a:r>
            <a:r>
              <a:rPr lang="en-US" dirty="0"/>
              <a:t> </a:t>
            </a:r>
            <a:r>
              <a:rPr lang="en-US" dirty="0" err="1"/>
              <a:t>aan</a:t>
            </a:r>
            <a:r>
              <a:rPr lang="en-US" dirty="0"/>
              <a:t> de slag met </a:t>
            </a:r>
            <a:r>
              <a:rPr lang="en-US" dirty="0" err="1"/>
              <a:t>Moerdijkvoorelkaar</a:t>
            </a:r>
            <a:endParaRPr lang="en-US" dirty="0"/>
          </a:p>
          <a:p>
            <a:endParaRPr lang="en-US" dirty="0"/>
          </a:p>
          <a:p>
            <a:pPr marL="171450" indent="-171450">
              <a:buFontTx/>
              <a:buChar char="-"/>
            </a:pPr>
            <a:r>
              <a:rPr lang="en-US" dirty="0"/>
              <a:t>Het </a:t>
            </a:r>
            <a:r>
              <a:rPr lang="en-US" dirty="0" err="1"/>
              <a:t>belangrijke</a:t>
            </a:r>
            <a:r>
              <a:rPr lang="en-US" dirty="0"/>
              <a:t> is om </a:t>
            </a:r>
            <a:r>
              <a:rPr lang="en-US" dirty="0" err="1"/>
              <a:t>te</a:t>
            </a:r>
            <a:r>
              <a:rPr lang="en-US" dirty="0"/>
              <a:t> </a:t>
            </a:r>
            <a:r>
              <a:rPr lang="en-US" dirty="0" err="1"/>
              <a:t>weten</a:t>
            </a:r>
            <a:r>
              <a:rPr lang="en-US" dirty="0"/>
              <a:t> </a:t>
            </a:r>
            <a:r>
              <a:rPr lang="en-US" dirty="0" err="1"/>
              <a:t>dat</a:t>
            </a:r>
            <a:r>
              <a:rPr lang="en-US" dirty="0"/>
              <a:t> </a:t>
            </a:r>
            <a:r>
              <a:rPr lang="en-US" dirty="0" err="1"/>
              <a:t>iedereen</a:t>
            </a:r>
            <a:r>
              <a:rPr lang="en-US" dirty="0"/>
              <a:t> impact </a:t>
            </a:r>
            <a:r>
              <a:rPr lang="en-US" dirty="0" err="1"/>
              <a:t>kan</a:t>
            </a:r>
            <a:r>
              <a:rPr lang="en-US" dirty="0"/>
              <a:t> </a:t>
            </a:r>
            <a:r>
              <a:rPr lang="en-US" dirty="0" err="1"/>
              <a:t>maken</a:t>
            </a:r>
            <a:r>
              <a:rPr lang="en-US" dirty="0"/>
              <a:t>. Het zit hem in de </a:t>
            </a:r>
            <a:r>
              <a:rPr lang="en-US" dirty="0" err="1"/>
              <a:t>kleine</a:t>
            </a:r>
            <a:r>
              <a:rPr lang="en-US" dirty="0"/>
              <a:t> </a:t>
            </a:r>
            <a:r>
              <a:rPr lang="en-US" dirty="0" err="1"/>
              <a:t>dingen</a:t>
            </a:r>
            <a:r>
              <a:rPr lang="en-US" dirty="0"/>
              <a:t>. </a:t>
            </a:r>
            <a:r>
              <a:rPr lang="en-US" dirty="0" err="1"/>
              <a:t>Een</a:t>
            </a:r>
            <a:r>
              <a:rPr lang="en-US" dirty="0"/>
              <a:t> </a:t>
            </a:r>
            <a:r>
              <a:rPr lang="en-US" dirty="0" err="1"/>
              <a:t>boodschap</a:t>
            </a:r>
            <a:r>
              <a:rPr lang="en-US" dirty="0"/>
              <a:t> </a:t>
            </a:r>
            <a:r>
              <a:rPr lang="en-US" dirty="0" err="1"/>
              <a:t>doen</a:t>
            </a:r>
            <a:r>
              <a:rPr lang="en-US" dirty="0"/>
              <a:t> </a:t>
            </a:r>
            <a:r>
              <a:rPr lang="en-US" dirty="0" err="1"/>
              <a:t>voor</a:t>
            </a:r>
            <a:r>
              <a:rPr lang="en-US" dirty="0"/>
              <a:t> </a:t>
            </a:r>
            <a:r>
              <a:rPr lang="en-US" dirty="0" err="1"/>
              <a:t>een</a:t>
            </a:r>
            <a:r>
              <a:rPr lang="en-US" dirty="0"/>
              <a:t> </a:t>
            </a:r>
            <a:r>
              <a:rPr lang="en-US" dirty="0" err="1"/>
              <a:t>ander</a:t>
            </a:r>
            <a:r>
              <a:rPr lang="en-US" dirty="0"/>
              <a:t>, </a:t>
            </a:r>
            <a:r>
              <a:rPr lang="en-US" dirty="0" err="1"/>
              <a:t>helpen</a:t>
            </a:r>
            <a:r>
              <a:rPr lang="en-US" dirty="0"/>
              <a:t> bij </a:t>
            </a:r>
            <a:r>
              <a:rPr lang="en-US" dirty="0" err="1"/>
              <a:t>een</a:t>
            </a:r>
            <a:r>
              <a:rPr lang="en-US" dirty="0"/>
              <a:t> </a:t>
            </a:r>
            <a:r>
              <a:rPr lang="en-US" dirty="0" err="1"/>
              <a:t>vereniging</a:t>
            </a:r>
            <a:r>
              <a:rPr lang="en-US" dirty="0"/>
              <a:t>, maar </a:t>
            </a:r>
            <a:r>
              <a:rPr lang="en-US" dirty="0" err="1"/>
              <a:t>ook</a:t>
            </a:r>
            <a:r>
              <a:rPr lang="en-US" dirty="0"/>
              <a:t> de </a:t>
            </a:r>
            <a:r>
              <a:rPr lang="en-US" dirty="0" err="1"/>
              <a:t>kleine</a:t>
            </a:r>
            <a:r>
              <a:rPr lang="en-US" dirty="0"/>
              <a:t> </a:t>
            </a:r>
            <a:r>
              <a:rPr lang="en-US" dirty="0" err="1"/>
              <a:t>dingen</a:t>
            </a:r>
            <a:r>
              <a:rPr lang="en-US" dirty="0"/>
              <a:t> </a:t>
            </a:r>
            <a:r>
              <a:rPr lang="en-US" dirty="0" err="1"/>
              <a:t>tellen</a:t>
            </a:r>
            <a:r>
              <a:rPr lang="en-US" dirty="0"/>
              <a:t>. Het </a:t>
            </a:r>
            <a:r>
              <a:rPr lang="en-US" dirty="0" err="1"/>
              <a:t>belang</a:t>
            </a:r>
            <a:r>
              <a:rPr lang="en-US" dirty="0"/>
              <a:t> is om </a:t>
            </a:r>
            <a:r>
              <a:rPr lang="en-US" dirty="0" err="1"/>
              <a:t>als</a:t>
            </a:r>
            <a:r>
              <a:rPr lang="en-US" dirty="0"/>
              <a:t> </a:t>
            </a:r>
            <a:r>
              <a:rPr lang="en-US" dirty="0" err="1"/>
              <a:t>maatschappij</a:t>
            </a:r>
            <a:r>
              <a:rPr lang="en-US" dirty="0"/>
              <a:t> </a:t>
            </a:r>
            <a:r>
              <a:rPr lang="en-US" dirty="0" err="1"/>
              <a:t>naar</a:t>
            </a:r>
            <a:r>
              <a:rPr lang="en-US" dirty="0"/>
              <a:t> </a:t>
            </a:r>
            <a:r>
              <a:rPr lang="en-US" dirty="0" err="1"/>
              <a:t>elkaar</a:t>
            </a:r>
            <a:r>
              <a:rPr lang="en-US" dirty="0"/>
              <a:t> om </a:t>
            </a:r>
            <a:r>
              <a:rPr lang="en-US" dirty="0" err="1"/>
              <a:t>te</a:t>
            </a:r>
            <a:r>
              <a:rPr lang="en-US" dirty="0"/>
              <a:t> </a:t>
            </a:r>
            <a:r>
              <a:rPr lang="en-US" dirty="0" err="1"/>
              <a:t>kijken</a:t>
            </a:r>
            <a:r>
              <a:rPr lang="en-US" dirty="0"/>
              <a:t>. </a:t>
            </a:r>
            <a:r>
              <a:rPr lang="en-US" dirty="0" err="1"/>
              <a:t>Samen</a:t>
            </a:r>
            <a:r>
              <a:rPr lang="en-US" dirty="0"/>
              <a:t> </a:t>
            </a:r>
            <a:r>
              <a:rPr lang="en-US" dirty="0" err="1"/>
              <a:t>maken</a:t>
            </a:r>
            <a:r>
              <a:rPr lang="en-US" dirty="0"/>
              <a:t> </a:t>
            </a:r>
            <a:r>
              <a:rPr lang="en-US" dirty="0" err="1"/>
              <a:t>wij</a:t>
            </a:r>
            <a:r>
              <a:rPr lang="en-US" dirty="0"/>
              <a:t> Moerdijk. </a:t>
            </a:r>
          </a:p>
          <a:p>
            <a:pPr marL="171450" indent="-171450">
              <a:buFontTx/>
              <a:buChar char="-"/>
            </a:pPr>
            <a:r>
              <a:rPr lang="en-US" dirty="0"/>
              <a:t>De website is </a:t>
            </a:r>
            <a:r>
              <a:rPr lang="en-US" dirty="0" err="1"/>
              <a:t>veilig</a:t>
            </a:r>
            <a:r>
              <a:rPr lang="en-US" dirty="0"/>
              <a:t>. </a:t>
            </a:r>
            <a:r>
              <a:rPr lang="nl-NL" dirty="0" err="1"/>
              <a:t>NLvoorelkaar</a:t>
            </a:r>
            <a:r>
              <a:rPr lang="nl-NL" dirty="0"/>
              <a:t> neemt veel maatregelen om de veiligheid en betrouwbaarheid te waarborgen o.a. met behulp van dagelijkse screening &amp; monitoring van alle vragen, aanbod en berichten, een referentie systeem en een veilige website. Lokaal nemen wij ook maatregelen door dagelijks de </a:t>
            </a:r>
            <a:r>
              <a:rPr lang="nl-NL" dirty="0" err="1"/>
              <a:t>webiste</a:t>
            </a:r>
            <a:r>
              <a:rPr lang="nl-NL" dirty="0"/>
              <a:t> te monitoren. De website is AVG </a:t>
            </a:r>
            <a:r>
              <a:rPr lang="nl-NL" dirty="0" err="1"/>
              <a:t>proof</a:t>
            </a:r>
            <a:r>
              <a:rPr lang="nl-NL" dirty="0"/>
              <a:t>.</a:t>
            </a:r>
          </a:p>
          <a:p>
            <a:pPr marL="171450" indent="-171450">
              <a:buFontTx/>
              <a:buChar char="-"/>
            </a:pPr>
            <a:r>
              <a:rPr lang="nl-NL" dirty="0"/>
              <a:t>De website is overzichtelijk en gebruiksvriendelijk. Belangrijke informatie is direct boven aan de balk te vinden. Men kan direct opzoek naar een vacature in de buurt. </a:t>
            </a:r>
          </a:p>
          <a:p>
            <a:pPr marL="171450" indent="-171450">
              <a:buFontTx/>
              <a:buChar char="-"/>
            </a:pPr>
            <a:r>
              <a:rPr lang="nl-NL" dirty="0"/>
              <a:t>De nieuwe vacature bank zorgt voor een makkelijke manier om met elkaar contact op te nemen. Men kan direct via de website contact opnemen met anderen door bij het vrijwilligersaanbod te reageren als organisatie of als vrijwilliger te reageren op een vacature. Vrijwilligers kunnen ervaringsverhalen delen om zo andere tot goede daden te inspireren.</a:t>
            </a:r>
          </a:p>
        </p:txBody>
      </p:sp>
      <p:sp>
        <p:nvSpPr>
          <p:cNvPr id="4" name="Tijdelijke aanduiding voor dianummer 3"/>
          <p:cNvSpPr>
            <a:spLocks noGrp="1"/>
          </p:cNvSpPr>
          <p:nvPr>
            <p:ph type="sldNum" sz="quarter" idx="5"/>
          </p:nvPr>
        </p:nvSpPr>
        <p:spPr/>
        <p:txBody>
          <a:bodyPr/>
          <a:lstStyle/>
          <a:p>
            <a:fld id="{128E370A-C3B3-4A85-B1C1-F663AE9A9F27}" type="slidenum">
              <a:rPr lang="nl-NL" smtClean="0"/>
              <a:t>3</a:t>
            </a:fld>
            <a:endParaRPr lang="nl-NL"/>
          </a:p>
        </p:txBody>
      </p:sp>
    </p:spTree>
    <p:extLst>
      <p:ext uri="{BB962C8B-B14F-4D97-AF65-F5344CB8AC3E}">
        <p14:creationId xmlns:p14="http://schemas.microsoft.com/office/powerpoint/2010/main" val="36207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kan je met de website doen:</a:t>
            </a:r>
          </a:p>
          <a:p>
            <a:pPr marL="171450" indent="-171450">
              <a:buFontTx/>
              <a:buChar char="-"/>
            </a:pPr>
            <a:r>
              <a:rPr lang="nl-NL" dirty="0"/>
              <a:t>Gemakkelijk vraag en aanbod vinden. Plaats gemakkelijk je vacature en reageer op het al beschreven vrijwilligersaanbod. Zo kan je zelf ook direct contact krijgen met de potentiële vrijwilliger</a:t>
            </a:r>
          </a:p>
          <a:p>
            <a:pPr marL="171450" indent="-171450">
              <a:buFontTx/>
              <a:buChar char="-"/>
            </a:pPr>
            <a:r>
              <a:rPr lang="nl-NL" dirty="0"/>
              <a:t>Vindt informatie over wat er te doen is in Jouw dorp of stad. Belangrijke partners en verenigingen staan overzichtelijk genoteerd. Onder </a:t>
            </a:r>
            <a:r>
              <a:rPr lang="nl-NL" dirty="0" err="1"/>
              <a:t>Meervoorelkaar</a:t>
            </a:r>
            <a:r>
              <a:rPr lang="nl-NL" dirty="0"/>
              <a:t> vindt je alle algemene dienstverlening in de gemeente.</a:t>
            </a:r>
          </a:p>
          <a:p>
            <a:pPr marL="171450" indent="-171450">
              <a:buFontTx/>
              <a:buChar char="-"/>
            </a:pPr>
            <a:endParaRPr lang="nl-NL" dirty="0"/>
          </a:p>
          <a:p>
            <a:pPr marL="171450" indent="-171450">
              <a:buFontTx/>
              <a:buChar char="-"/>
            </a:pPr>
            <a:r>
              <a:rPr lang="nl-NL" dirty="0"/>
              <a:t>De website bestaat voor en door elkaar. Iedereen bij elkaar maakt de website een succes. Van inwoner, vrijwilliger tot vereniging en organisaties. Samen maken wij de maatschappij en creëren wij een plek voor iedereen. </a:t>
            </a:r>
          </a:p>
          <a:p>
            <a:pPr marL="171450" indent="-171450">
              <a:buFontTx/>
              <a:buChar char="-"/>
            </a:pPr>
            <a:endParaRPr lang="nl-NL" dirty="0"/>
          </a:p>
          <a:p>
            <a:pPr marL="171450" indent="-171450">
              <a:buFontTx/>
              <a:buChar char="-"/>
            </a:pPr>
            <a:r>
              <a:rPr lang="nl-NL" dirty="0"/>
              <a:t>Via de website gaan wij verschillende acties ondernemen van workshops om inspiratie en informatie op te doen met behulp van onze cursusmodule tot boost </a:t>
            </a:r>
            <a:r>
              <a:rPr lang="nl-NL" dirty="0" err="1"/>
              <a:t>campgnes</a:t>
            </a:r>
            <a:r>
              <a:rPr lang="nl-NL" dirty="0"/>
              <a:t> om nieuwe potentiële vrijwilligers te inspireren tot vrijwilligerswerk</a:t>
            </a:r>
          </a:p>
          <a:p>
            <a:pPr marL="171450" indent="-171450">
              <a:buFontTx/>
              <a:buChar char="-"/>
            </a:pPr>
            <a:endParaRPr lang="nl-NL" dirty="0"/>
          </a:p>
          <a:p>
            <a:pPr marL="171450" indent="-171450">
              <a:buFontTx/>
              <a:buChar char="-"/>
            </a:pPr>
            <a:r>
              <a:rPr lang="nl-NL" dirty="0"/>
              <a:t>Je kan zowel online als offline bij ons terecht. Tijdens onze inloop spreekuren in Fijnaart op woensdag van 11:00 tot 13:00 uur en in Zevenbergen van 13:00 tot 16:00 uur</a:t>
            </a:r>
          </a:p>
        </p:txBody>
      </p:sp>
      <p:sp>
        <p:nvSpPr>
          <p:cNvPr id="4" name="Tijdelijke aanduiding voor dianummer 3"/>
          <p:cNvSpPr>
            <a:spLocks noGrp="1"/>
          </p:cNvSpPr>
          <p:nvPr>
            <p:ph type="sldNum" sz="quarter" idx="10"/>
          </p:nvPr>
        </p:nvSpPr>
        <p:spPr/>
        <p:txBody>
          <a:bodyPr/>
          <a:lstStyle/>
          <a:p>
            <a:fld id="{B20A2F0B-B8A8-461C-8D3D-C5011EE7479E}" type="slidenum">
              <a:rPr lang="nl-NL" smtClean="0"/>
              <a:t>4</a:t>
            </a:fld>
            <a:endParaRPr lang="nl-NL"/>
          </a:p>
        </p:txBody>
      </p:sp>
    </p:spTree>
    <p:extLst>
      <p:ext uri="{BB962C8B-B14F-4D97-AF65-F5344CB8AC3E}">
        <p14:creationId xmlns:p14="http://schemas.microsoft.com/office/powerpoint/2010/main" val="406105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je kan zien kan men gemakkelijk vrijwilligersvacatures in de buurt vinden. Het is mooi om te zien dat meerdere verenigingen en organisaties al enthousiast met de website aan de gang gaan. </a:t>
            </a:r>
          </a:p>
        </p:txBody>
      </p:sp>
      <p:sp>
        <p:nvSpPr>
          <p:cNvPr id="4" name="Tijdelijke aanduiding voor dianummer 3"/>
          <p:cNvSpPr>
            <a:spLocks noGrp="1"/>
          </p:cNvSpPr>
          <p:nvPr>
            <p:ph type="sldNum" sz="quarter" idx="10"/>
          </p:nvPr>
        </p:nvSpPr>
        <p:spPr/>
        <p:txBody>
          <a:bodyPr/>
          <a:lstStyle/>
          <a:p>
            <a:fld id="{B20A2F0B-B8A8-461C-8D3D-C5011EE7479E}" type="slidenum">
              <a:rPr lang="nl-NL" smtClean="0"/>
              <a:t>5</a:t>
            </a:fld>
            <a:endParaRPr lang="nl-NL"/>
          </a:p>
        </p:txBody>
      </p:sp>
    </p:spTree>
    <p:extLst>
      <p:ext uri="{BB962C8B-B14F-4D97-AF65-F5344CB8AC3E}">
        <p14:creationId xmlns:p14="http://schemas.microsoft.com/office/powerpoint/2010/main" val="267302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AA141FD-FFCD-47A3-A1D4-6D6813B25280}" type="slidenum">
              <a:rPr lang="nl-NL" smtClean="0"/>
              <a:t>7</a:t>
            </a:fld>
            <a:endParaRPr lang="nl-NL"/>
          </a:p>
        </p:txBody>
      </p:sp>
    </p:spTree>
    <p:extLst>
      <p:ext uri="{BB962C8B-B14F-4D97-AF65-F5344CB8AC3E}">
        <p14:creationId xmlns:p14="http://schemas.microsoft.com/office/powerpoint/2010/main" val="417976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28E370A-C3B3-4A85-B1C1-F663AE9A9F27}" type="slidenum">
              <a:rPr lang="nl-NL" smtClean="0"/>
              <a:t>8</a:t>
            </a:fld>
            <a:endParaRPr lang="nl-NL"/>
          </a:p>
        </p:txBody>
      </p:sp>
    </p:spTree>
    <p:extLst>
      <p:ext uri="{BB962C8B-B14F-4D97-AF65-F5344CB8AC3E}">
        <p14:creationId xmlns:p14="http://schemas.microsoft.com/office/powerpoint/2010/main" val="168801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25385AF-94AF-4879-8794-8B4E225524BE}" type="datetimeFigureOut">
              <a:rPr lang="nl-NL" smtClean="0"/>
              <a:t>24-10-2024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215047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25385AF-94AF-4879-8794-8B4E225524BE}" type="datetimeFigureOut">
              <a:rPr lang="nl-NL" smtClean="0"/>
              <a:t>24-10-2024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33046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25385AF-94AF-4879-8794-8B4E225524BE}" type="datetimeFigureOut">
              <a:rPr lang="nl-NL" smtClean="0"/>
              <a:t>24-10-2024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252366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78461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F589645-821A-4FCF-BCF4-1242F6066A51}" type="datetimeFigureOut">
              <a:rPr lang="nl-NL" smtClean="0"/>
              <a:t>24-10-2024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2176379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9645-821A-4FCF-BCF4-1242F6066A51}" type="datetimeFigureOut">
              <a:rPr lang="nl-NL" smtClean="0"/>
              <a:t>24-10-2024</a:t>
            </a:fld>
            <a:endParaRPr lang="nl-NL"/>
          </a:p>
        </p:txBody>
      </p:sp>
      <p:sp>
        <p:nvSpPr>
          <p:cNvPr id="6" name="Slide Number Placeholder 5"/>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1187979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F589645-821A-4FCF-BCF4-1242F6066A51}" type="datetimeFigureOut">
              <a:rPr lang="nl-NL" smtClean="0"/>
              <a:t>24-10-2024</a:t>
            </a:fld>
            <a:endParaRPr lang="nl-NL"/>
          </a:p>
        </p:txBody>
      </p:sp>
      <p:sp>
        <p:nvSpPr>
          <p:cNvPr id="6" name="Slide Number Placeholder 5"/>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264670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F589645-821A-4FCF-BCF4-1242F6066A51}" type="datetimeFigureOut">
              <a:rPr lang="nl-NL" smtClean="0"/>
              <a:t>24-10-2024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300455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F589645-821A-4FCF-BCF4-1242F6066A51}" type="datetimeFigureOut">
              <a:rPr lang="nl-NL" smtClean="0"/>
              <a:t>24-10-2024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3523932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F589645-821A-4FCF-BCF4-1242F6066A51}" type="datetimeFigureOut">
              <a:rPr lang="nl-NL" smtClean="0"/>
              <a:t>24-10-2024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1411401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89645-821A-4FCF-BCF4-1242F6066A51}" type="datetimeFigureOut">
              <a:rPr lang="nl-NL" smtClean="0"/>
              <a:t>24-10-2024</a:t>
            </a:fld>
            <a:endParaRPr lang="nl-NL"/>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320860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25385AF-94AF-4879-8794-8B4E225524BE}" type="datetimeFigureOut">
              <a:rPr lang="nl-NL" smtClean="0"/>
              <a:t>24-10-2024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186361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F589645-821A-4FCF-BCF4-1242F6066A51}" type="datetimeFigureOut">
              <a:rPr lang="nl-NL" smtClean="0"/>
              <a:t>24-10-2024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149832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F589645-821A-4FCF-BCF4-1242F6066A51}" type="datetimeFigureOut">
              <a:rPr lang="nl-NL" smtClean="0"/>
              <a:t>24-10-2024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46613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9645-821A-4FCF-BCF4-1242F6066A51}" type="datetimeFigureOut">
              <a:rPr lang="nl-NL" smtClean="0"/>
              <a:t>24-10-2024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47490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9645-821A-4FCF-BCF4-1242F6066A51}" type="datetimeFigureOut">
              <a:rPr lang="nl-NL" smtClean="0"/>
              <a:t>24-10-2024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708D1A0-95AE-4EF8-B264-5730CB79AE5C}" type="slidenum">
              <a:rPr lang="nl-NL" smtClean="0"/>
              <a:t>‹nr.›</a:t>
            </a:fld>
            <a:endParaRPr lang="nl-NL"/>
          </a:p>
        </p:txBody>
      </p:sp>
    </p:spTree>
    <p:extLst>
      <p:ext uri="{BB962C8B-B14F-4D97-AF65-F5344CB8AC3E}">
        <p14:creationId xmlns:p14="http://schemas.microsoft.com/office/powerpoint/2010/main" val="192644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225385AF-94AF-4879-8794-8B4E225524BE}" type="datetimeFigureOut">
              <a:rPr lang="nl-NL" smtClean="0"/>
              <a:t>24-10-2024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96618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25385AF-94AF-4879-8794-8B4E225524BE}" type="datetimeFigureOut">
              <a:rPr lang="nl-NL" smtClean="0"/>
              <a:t>24-10-2024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202750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25385AF-94AF-4879-8794-8B4E225524BE}" type="datetimeFigureOut">
              <a:rPr lang="nl-NL" smtClean="0"/>
              <a:t>24-10-2024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299912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25385AF-94AF-4879-8794-8B4E225524BE}" type="datetimeFigureOut">
              <a:rPr lang="nl-NL" smtClean="0"/>
              <a:t>24-10-2024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231614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25385AF-94AF-4879-8794-8B4E225524BE}" type="datetimeFigureOut">
              <a:rPr lang="nl-NL" smtClean="0"/>
              <a:t>24-10-2024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398497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25385AF-94AF-4879-8794-8B4E225524BE}" type="datetimeFigureOut">
              <a:rPr lang="nl-NL" smtClean="0"/>
              <a:t>24-10-2024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49538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25385AF-94AF-4879-8794-8B4E225524BE}" type="datetimeFigureOut">
              <a:rPr lang="nl-NL" smtClean="0"/>
              <a:t>24-10-2024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9D463B-67C2-4B4C-AE07-8EF6543A17F5}" type="slidenum">
              <a:rPr lang="nl-NL" smtClean="0"/>
              <a:t>‹nr.›</a:t>
            </a:fld>
            <a:endParaRPr lang="nl-NL"/>
          </a:p>
        </p:txBody>
      </p:sp>
    </p:spTree>
    <p:extLst>
      <p:ext uri="{BB962C8B-B14F-4D97-AF65-F5344CB8AC3E}">
        <p14:creationId xmlns:p14="http://schemas.microsoft.com/office/powerpoint/2010/main" val="343917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85AF-94AF-4879-8794-8B4E225524BE}" type="datetimeFigureOut">
              <a:rPr lang="nl-NL" smtClean="0"/>
              <a:t>24-10-2024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D463B-67C2-4B4C-AE07-8EF6543A17F5}" type="slidenum">
              <a:rPr lang="nl-NL" smtClean="0"/>
              <a:t>‹nr.›</a:t>
            </a:fld>
            <a:endParaRPr lang="nl-NL"/>
          </a:p>
        </p:txBody>
      </p:sp>
    </p:spTree>
    <p:extLst>
      <p:ext uri="{BB962C8B-B14F-4D97-AF65-F5344CB8AC3E}">
        <p14:creationId xmlns:p14="http://schemas.microsoft.com/office/powerpoint/2010/main" val="977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89645-821A-4FCF-BCF4-1242F6066A51}" type="datetimeFigureOut">
              <a:rPr lang="nl-NL" smtClean="0"/>
              <a:t>24-10-2024</a:t>
            </a:fld>
            <a:endParaRPr lang="nl-NL"/>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8D1A0-95AE-4EF8-B264-5730CB79AE5C}" type="slidenum">
              <a:rPr lang="nl-NL" smtClean="0"/>
              <a:t>‹nr.›</a:t>
            </a:fld>
            <a:endParaRPr lang="nl-NL"/>
          </a:p>
        </p:txBody>
      </p:sp>
      <p:pic>
        <p:nvPicPr>
          <p:cNvPr id="7" name="Afbeelding 6"/>
          <p:cNvPicPr>
            <a:picLocks noChangeAspect="1"/>
          </p:cNvPicPr>
          <p:nvPr userDrawn="1"/>
        </p:nvPicPr>
        <p:blipFill>
          <a:blip r:embed="rId13"/>
          <a:stretch>
            <a:fillRect/>
          </a:stretch>
        </p:blipFill>
        <p:spPr>
          <a:xfrm>
            <a:off x="4997502" y="6506666"/>
            <a:ext cx="2196997" cy="286565"/>
          </a:xfrm>
          <a:prstGeom prst="rect">
            <a:avLst/>
          </a:prstGeom>
        </p:spPr>
      </p:pic>
    </p:spTree>
    <p:extLst>
      <p:ext uri="{BB962C8B-B14F-4D97-AF65-F5344CB8AC3E}">
        <p14:creationId xmlns:p14="http://schemas.microsoft.com/office/powerpoint/2010/main" val="123792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472DFFD2-461A-45A2-981D-5BB5E8958E84}"/>
              </a:ext>
            </a:extLst>
          </p:cNvPr>
          <p:cNvSpPr/>
          <p:nvPr/>
        </p:nvSpPr>
        <p:spPr>
          <a:xfrm>
            <a:off x="0" y="603052"/>
            <a:ext cx="12192000" cy="1815882"/>
          </a:xfrm>
          <a:prstGeom prst="rect">
            <a:avLst/>
          </a:prstGeom>
        </p:spPr>
        <p:txBody>
          <a:bodyPr wrap="square">
            <a:spAutoFit/>
          </a:bodyPr>
          <a:lstStyle/>
          <a:p>
            <a:pPr algn="ctr"/>
            <a:endParaRPr lang="nl-NL" sz="3200" b="1" dirty="0">
              <a:solidFill>
                <a:schemeClr val="bg1"/>
              </a:solidFill>
              <a:latin typeface="Amsi Pro Cond Black" panose="020B0A06020201010104" pitchFamily="34" charset="0"/>
              <a:ea typeface="Abadi MT Condensed Light" charset="0"/>
              <a:cs typeface="Abadi MT Condensed Light" charset="0"/>
            </a:endParaRPr>
          </a:p>
          <a:p>
            <a:pPr algn="ctr"/>
            <a:endParaRPr lang="nl-NL" sz="3200" dirty="0">
              <a:solidFill>
                <a:schemeClr val="bg1"/>
              </a:solidFill>
              <a:latin typeface="Amsi Pro Cond Black" panose="020B0A06020201010104" pitchFamily="34" charset="0"/>
              <a:ea typeface="Abadi MT Condensed Extra Bold" charset="0"/>
              <a:cs typeface="Abadi MT Condensed Extra Bold" charset="0"/>
            </a:endParaRPr>
          </a:p>
          <a:p>
            <a:pPr algn="ctr"/>
            <a:endParaRPr lang="nl-NL" sz="2400" dirty="0">
              <a:solidFill>
                <a:schemeClr val="bg1"/>
              </a:solidFill>
              <a:latin typeface="Amsi Pro Cond Black" panose="020B0A06020201010104" pitchFamily="34" charset="0"/>
              <a:ea typeface="Abadi MT Condensed Light" charset="0"/>
              <a:cs typeface="Abadi MT Condensed Light" charset="0"/>
            </a:endParaRPr>
          </a:p>
          <a:p>
            <a:pPr algn="ctr"/>
            <a:endParaRPr lang="nl-NL" sz="2400" dirty="0">
              <a:solidFill>
                <a:schemeClr val="bg1"/>
              </a:solidFill>
              <a:latin typeface="Amsi Pro Cond Black" panose="020B0A06020201010104" pitchFamily="34" charset="0"/>
              <a:ea typeface="Abadi MT Condensed Light" charset="0"/>
              <a:cs typeface="Abadi MT Condensed Light" charset="0"/>
            </a:endParaRPr>
          </a:p>
        </p:txBody>
      </p:sp>
      <p:sp>
        <p:nvSpPr>
          <p:cNvPr id="7" name="Tekstvak 6">
            <a:extLst>
              <a:ext uri="{FF2B5EF4-FFF2-40B4-BE49-F238E27FC236}">
                <a16:creationId xmlns:a16="http://schemas.microsoft.com/office/drawing/2014/main" id="{DAD095D7-6C27-436F-A626-144FC856063B}"/>
              </a:ext>
            </a:extLst>
          </p:cNvPr>
          <p:cNvSpPr txBox="1"/>
          <p:nvPr/>
        </p:nvSpPr>
        <p:spPr>
          <a:xfrm rot="21449225">
            <a:off x="4274998" y="2195462"/>
            <a:ext cx="3395427" cy="781752"/>
          </a:xfrm>
          <a:prstGeom prst="rect">
            <a:avLst/>
          </a:prstGeom>
          <a:noFill/>
        </p:spPr>
        <p:txBody>
          <a:bodyPr wrap="square" rtlCol="0">
            <a:spAutoFit/>
          </a:bodyPr>
          <a:lstStyle/>
          <a:p>
            <a:pPr algn="ctr">
              <a:lnSpc>
                <a:spcPct val="80000"/>
              </a:lnSpc>
            </a:pPr>
            <a:r>
              <a:rPr lang="nl-NL" sz="2800" dirty="0">
                <a:solidFill>
                  <a:schemeClr val="bg1"/>
                </a:solidFill>
                <a:latin typeface="Earth Rich" pitchFamily="2" charset="0"/>
              </a:rPr>
              <a:t>Helpen maakt je happy! </a:t>
            </a:r>
          </a:p>
        </p:txBody>
      </p:sp>
      <p:pic>
        <p:nvPicPr>
          <p:cNvPr id="3" name="Afbeelding 2" descr="Afbeelding met buiten, persoon, zitten, rijden&#10;&#10;Automatisch gegenereerde beschrijving">
            <a:extLst>
              <a:ext uri="{FF2B5EF4-FFF2-40B4-BE49-F238E27FC236}">
                <a16:creationId xmlns:a16="http://schemas.microsoft.com/office/drawing/2014/main" id="{3B464243-5A99-4EB1-A883-84515CB0A8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075468" y="0"/>
            <a:ext cx="7116530" cy="6858000"/>
          </a:xfrm>
          <a:prstGeom prst="rect">
            <a:avLst/>
          </a:prstGeom>
        </p:spPr>
      </p:pic>
      <p:grpSp>
        <p:nvGrpSpPr>
          <p:cNvPr id="15" name="Groep 14">
            <a:extLst>
              <a:ext uri="{FF2B5EF4-FFF2-40B4-BE49-F238E27FC236}">
                <a16:creationId xmlns:a16="http://schemas.microsoft.com/office/drawing/2014/main" id="{C3EBB3F0-F675-43FC-B5AB-A4E6A202A16F}"/>
              </a:ext>
            </a:extLst>
          </p:cNvPr>
          <p:cNvGrpSpPr/>
          <p:nvPr/>
        </p:nvGrpSpPr>
        <p:grpSpPr>
          <a:xfrm>
            <a:off x="5075468" y="0"/>
            <a:ext cx="897243" cy="6858000"/>
            <a:chOff x="2357217" y="0"/>
            <a:chExt cx="897243" cy="6858000"/>
          </a:xfrm>
        </p:grpSpPr>
        <p:sp>
          <p:nvSpPr>
            <p:cNvPr id="13" name="Rechthoekige driehoek 12">
              <a:extLst>
                <a:ext uri="{FF2B5EF4-FFF2-40B4-BE49-F238E27FC236}">
                  <a16:creationId xmlns:a16="http://schemas.microsoft.com/office/drawing/2014/main" id="{12A0F043-2918-4480-8737-56DCC91EC639}"/>
                </a:ext>
              </a:extLst>
            </p:cNvPr>
            <p:cNvSpPr/>
            <p:nvPr/>
          </p:nvSpPr>
          <p:spPr>
            <a:xfrm rot="10800000" flipH="1">
              <a:off x="2357219" y="0"/>
              <a:ext cx="897241" cy="3429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hoekige driehoek 13">
              <a:extLst>
                <a:ext uri="{FF2B5EF4-FFF2-40B4-BE49-F238E27FC236}">
                  <a16:creationId xmlns:a16="http://schemas.microsoft.com/office/drawing/2014/main" id="{108AF918-872C-401F-BAB7-924B5CB17239}"/>
                </a:ext>
              </a:extLst>
            </p:cNvPr>
            <p:cNvSpPr/>
            <p:nvPr/>
          </p:nvSpPr>
          <p:spPr>
            <a:xfrm>
              <a:off x="2357217" y="3429000"/>
              <a:ext cx="897243" cy="3429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Afbeelding 20" descr="Afbeelding met klok, meter&#10;&#10;Automatisch gegenereerde beschrijving">
            <a:extLst>
              <a:ext uri="{FF2B5EF4-FFF2-40B4-BE49-F238E27FC236}">
                <a16:creationId xmlns:a16="http://schemas.microsoft.com/office/drawing/2014/main" id="{5410D85A-FA5C-480D-9562-F771A32143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45875" y="6199309"/>
            <a:ext cx="1476297" cy="523220"/>
          </a:xfrm>
          <a:prstGeom prst="rect">
            <a:avLst/>
          </a:prstGeom>
        </p:spPr>
      </p:pic>
      <p:grpSp>
        <p:nvGrpSpPr>
          <p:cNvPr id="27" name="Groep 26">
            <a:extLst>
              <a:ext uri="{FF2B5EF4-FFF2-40B4-BE49-F238E27FC236}">
                <a16:creationId xmlns:a16="http://schemas.microsoft.com/office/drawing/2014/main" id="{28729DA3-89EF-4006-A963-C5B370277765}"/>
              </a:ext>
            </a:extLst>
          </p:cNvPr>
          <p:cNvGrpSpPr/>
          <p:nvPr/>
        </p:nvGrpSpPr>
        <p:grpSpPr>
          <a:xfrm>
            <a:off x="589586" y="5011598"/>
            <a:ext cx="4485880" cy="1451274"/>
            <a:chOff x="589587" y="3985140"/>
            <a:chExt cx="4485880" cy="1451274"/>
          </a:xfrm>
        </p:grpSpPr>
        <p:sp>
          <p:nvSpPr>
            <p:cNvPr id="17" name="Tekstvak 16">
              <a:extLst>
                <a:ext uri="{FF2B5EF4-FFF2-40B4-BE49-F238E27FC236}">
                  <a16:creationId xmlns:a16="http://schemas.microsoft.com/office/drawing/2014/main" id="{A22EF386-EB17-4904-9EBC-0866FB571CB3}"/>
                </a:ext>
              </a:extLst>
            </p:cNvPr>
            <p:cNvSpPr txBox="1"/>
            <p:nvPr/>
          </p:nvSpPr>
          <p:spPr>
            <a:xfrm>
              <a:off x="589587" y="3985140"/>
              <a:ext cx="3896295" cy="830997"/>
            </a:xfrm>
            <a:prstGeom prst="rect">
              <a:avLst/>
            </a:prstGeom>
            <a:noFill/>
          </p:spPr>
          <p:txBody>
            <a:bodyPr wrap="square" rtlCol="0">
              <a:spAutoFit/>
            </a:bodyPr>
            <a:lstStyle/>
            <a:p>
              <a:r>
                <a:rPr lang="nl-NL" sz="2400" dirty="0">
                  <a:latin typeface="Amsi Pro Cond Black" panose="020B0A06020201010104" pitchFamily="34" charset="0"/>
                </a:rPr>
                <a:t>DE  TOEKOMST </a:t>
              </a:r>
            </a:p>
            <a:p>
              <a:r>
                <a:rPr lang="nl-NL" sz="2400" dirty="0">
                  <a:latin typeface="Amsi Pro Cond Black" panose="020B0A06020201010104" pitchFamily="34" charset="0"/>
                </a:rPr>
                <a:t>VAN VRIJWILLIGE INZET</a:t>
              </a:r>
              <a:endParaRPr lang="en-US" sz="2400" dirty="0">
                <a:latin typeface="Amsi Pro Cond Black" panose="020B0A06020201010104" pitchFamily="34" charset="0"/>
              </a:endParaRPr>
            </a:p>
          </p:txBody>
        </p:sp>
        <p:sp>
          <p:nvSpPr>
            <p:cNvPr id="23" name="Tekstvak 22">
              <a:extLst>
                <a:ext uri="{FF2B5EF4-FFF2-40B4-BE49-F238E27FC236}">
                  <a16:creationId xmlns:a16="http://schemas.microsoft.com/office/drawing/2014/main" id="{7D900F95-8B13-4F0F-831E-60A84331EE8B}"/>
                </a:ext>
              </a:extLst>
            </p:cNvPr>
            <p:cNvSpPr txBox="1"/>
            <p:nvPr/>
          </p:nvSpPr>
          <p:spPr>
            <a:xfrm>
              <a:off x="589587" y="4913194"/>
              <a:ext cx="4485880" cy="523220"/>
            </a:xfrm>
            <a:prstGeom prst="rect">
              <a:avLst/>
            </a:prstGeom>
            <a:noFill/>
          </p:spPr>
          <p:txBody>
            <a:bodyPr wrap="square" rtlCol="0">
              <a:spAutoFit/>
            </a:bodyPr>
            <a:lstStyle/>
            <a:p>
              <a:r>
                <a:rPr lang="nl-NL" sz="1400" dirty="0">
                  <a:latin typeface="Amsi Pro Light" panose="020B0A06020201010104" pitchFamily="34" charset="0"/>
                </a:rPr>
                <a:t>Vrijwilligersplatform Moerdijkvoorelkaar &amp; </a:t>
              </a:r>
              <a:r>
                <a:rPr lang="nl-NL" sz="1400" dirty="0" err="1">
                  <a:latin typeface="Amsi Pro Light" panose="020B0A06020201010104" pitchFamily="34" charset="0"/>
                </a:rPr>
                <a:t>Halderbergevoorelkaar</a:t>
              </a:r>
              <a:endParaRPr lang="en-US" sz="1400" dirty="0">
                <a:latin typeface="Amsi Pro Light" panose="020B0A06020201010104" pitchFamily="34" charset="0"/>
              </a:endParaRPr>
            </a:p>
          </p:txBody>
        </p:sp>
        <p:cxnSp>
          <p:nvCxnSpPr>
            <p:cNvPr id="25" name="Rechte verbindingslijn 24">
              <a:extLst>
                <a:ext uri="{FF2B5EF4-FFF2-40B4-BE49-F238E27FC236}">
                  <a16:creationId xmlns:a16="http://schemas.microsoft.com/office/drawing/2014/main" id="{87B587E3-2927-48B7-99CF-99F6656F410C}"/>
                </a:ext>
              </a:extLst>
            </p:cNvPr>
            <p:cNvCxnSpPr>
              <a:cxnSpLocks/>
            </p:cNvCxnSpPr>
            <p:nvPr/>
          </p:nvCxnSpPr>
          <p:spPr>
            <a:xfrm>
              <a:off x="696036" y="4816137"/>
              <a:ext cx="25657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Afbeelding 1" descr="Afbeelding met tekst, Lettertype, groen, Graphics&#10;&#10;Automatisch gegenereerde beschrijving">
            <a:extLst>
              <a:ext uri="{FF2B5EF4-FFF2-40B4-BE49-F238E27FC236}">
                <a16:creationId xmlns:a16="http://schemas.microsoft.com/office/drawing/2014/main" id="{826F7B37-6F0B-E41E-917F-AF6EFC07D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722" y="278894"/>
            <a:ext cx="1964480" cy="1964480"/>
          </a:xfrm>
          <a:prstGeom prst="rect">
            <a:avLst/>
          </a:prstGeom>
        </p:spPr>
      </p:pic>
      <p:pic>
        <p:nvPicPr>
          <p:cNvPr id="4" name="Afbeelding 3">
            <a:extLst>
              <a:ext uri="{FF2B5EF4-FFF2-40B4-BE49-F238E27FC236}">
                <a16:creationId xmlns:a16="http://schemas.microsoft.com/office/drawing/2014/main" id="{368DE7D2-D9DE-EAA9-0D48-E5201FEA13C5}"/>
              </a:ext>
            </a:extLst>
          </p:cNvPr>
          <p:cNvPicPr>
            <a:picLocks noChangeAspect="1"/>
          </p:cNvPicPr>
          <p:nvPr/>
        </p:nvPicPr>
        <p:blipFill>
          <a:blip r:embed="rId6"/>
          <a:stretch>
            <a:fillRect/>
          </a:stretch>
        </p:blipFill>
        <p:spPr>
          <a:xfrm>
            <a:off x="2189042" y="278894"/>
            <a:ext cx="2070448" cy="1964480"/>
          </a:xfrm>
          <a:prstGeom prst="rect">
            <a:avLst/>
          </a:prstGeom>
        </p:spPr>
      </p:pic>
    </p:spTree>
    <p:extLst>
      <p:ext uri="{BB962C8B-B14F-4D97-AF65-F5344CB8AC3E}">
        <p14:creationId xmlns:p14="http://schemas.microsoft.com/office/powerpoint/2010/main" val="28581052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64401" y="1778834"/>
            <a:ext cx="7680477" cy="3046988"/>
          </a:xfrm>
          <a:prstGeom prst="rect">
            <a:avLst/>
          </a:prstGeom>
        </p:spPr>
        <p:txBody>
          <a:bodyPr wrap="square">
            <a:spAutoFit/>
          </a:bodyPr>
          <a:lstStyle/>
          <a:p>
            <a:pPr marL="742950" indent="-742950">
              <a:buFont typeface="+mj-lt"/>
              <a:buAutoNum type="arabicPeriod"/>
            </a:pPr>
            <a:r>
              <a:rPr lang="nl-NL" sz="3200" dirty="0">
                <a:latin typeface="Calibri Light" panose="020F0302020204030204" pitchFamily="34" charset="0"/>
              </a:rPr>
              <a:t>Welkom</a:t>
            </a:r>
          </a:p>
          <a:p>
            <a:pPr marL="742950" indent="-742950">
              <a:buFont typeface="+mj-lt"/>
              <a:buAutoNum type="arabicPeriod"/>
            </a:pPr>
            <a:r>
              <a:rPr lang="nl-NL" sz="3200" dirty="0">
                <a:latin typeface="+mj-lt"/>
              </a:rPr>
              <a:t>Wat doen we?</a:t>
            </a:r>
          </a:p>
          <a:p>
            <a:pPr marL="742950" indent="-742950">
              <a:buFont typeface="+mj-lt"/>
              <a:buAutoNum type="arabicPeriod"/>
            </a:pPr>
            <a:r>
              <a:rPr lang="nl-NL" sz="3200" dirty="0">
                <a:latin typeface="+mj-lt"/>
              </a:rPr>
              <a:t>Hoe werkt het?</a:t>
            </a:r>
            <a:endParaRPr lang="nl-NL" sz="4800" dirty="0">
              <a:latin typeface="+mj-lt"/>
            </a:endParaRPr>
          </a:p>
          <a:p>
            <a:pPr marL="742950" indent="-742950">
              <a:buFont typeface="+mj-lt"/>
              <a:buAutoNum type="arabicPeriod"/>
            </a:pPr>
            <a:r>
              <a:rPr lang="nl-NL" sz="3200" dirty="0">
                <a:latin typeface="+mj-lt"/>
              </a:rPr>
              <a:t>Ervaringsverhalen</a:t>
            </a:r>
          </a:p>
          <a:p>
            <a:pPr marL="742950" indent="-742950">
              <a:buFont typeface="+mj-lt"/>
              <a:buAutoNum type="arabicPeriod"/>
            </a:pPr>
            <a:r>
              <a:rPr lang="nl-NL" sz="3200" dirty="0">
                <a:latin typeface="+mj-lt"/>
              </a:rPr>
              <a:t>Vragen</a:t>
            </a:r>
          </a:p>
          <a:p>
            <a:pPr marL="742950" indent="-742950">
              <a:buFont typeface="+mj-lt"/>
              <a:buAutoNum type="arabicPeriod"/>
            </a:pPr>
            <a:endParaRPr lang="nl-NL" sz="3200" dirty="0">
              <a:latin typeface="+mj-lt"/>
            </a:endParaRPr>
          </a:p>
        </p:txBody>
      </p:sp>
      <p:sp>
        <p:nvSpPr>
          <p:cNvPr id="3" name="Rechthoek 2"/>
          <p:cNvSpPr/>
          <p:nvPr/>
        </p:nvSpPr>
        <p:spPr>
          <a:xfrm>
            <a:off x="-717946" y="735472"/>
            <a:ext cx="5122585" cy="1015663"/>
          </a:xfrm>
          <a:prstGeom prst="rect">
            <a:avLst/>
          </a:prstGeom>
        </p:spPr>
        <p:txBody>
          <a:bodyPr wrap="square">
            <a:spAutoFit/>
          </a:bodyPr>
          <a:lstStyle/>
          <a:p>
            <a:pPr algn="ctr"/>
            <a:r>
              <a:rPr lang="nl-NL" sz="6000" b="1" dirty="0">
                <a:latin typeface="Earth Rich" pitchFamily="2" charset="0"/>
              </a:rPr>
              <a:t>Agenda</a:t>
            </a:r>
            <a:endParaRPr lang="en-US" sz="6000" b="1" dirty="0">
              <a:latin typeface="Earth Rich" pitchFamily="2" charset="0"/>
            </a:endParaRPr>
          </a:p>
        </p:txBody>
      </p:sp>
      <p:sp>
        <p:nvSpPr>
          <p:cNvPr id="9" name="Ovaal 8">
            <a:extLst>
              <a:ext uri="{FF2B5EF4-FFF2-40B4-BE49-F238E27FC236}">
                <a16:creationId xmlns:a16="http://schemas.microsoft.com/office/drawing/2014/main" id="{E792C237-C9AD-D111-A7E0-B57D748D2DC0}"/>
              </a:ext>
            </a:extLst>
          </p:cNvPr>
          <p:cNvSpPr/>
          <p:nvPr/>
        </p:nvSpPr>
        <p:spPr>
          <a:xfrm>
            <a:off x="6820678" y="-370462"/>
            <a:ext cx="3203377" cy="3253621"/>
          </a:xfrm>
          <a:prstGeom prst="ellipse">
            <a:avLst/>
          </a:prstGeom>
          <a:solidFill>
            <a:srgbClr val="E977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4E5E78F-FABA-841D-57B5-0635779E0FCD}"/>
              </a:ext>
            </a:extLst>
          </p:cNvPr>
          <p:cNvPicPr>
            <a:picLocks noChangeAspect="1"/>
          </p:cNvPicPr>
          <p:nvPr/>
        </p:nvPicPr>
        <p:blipFill>
          <a:blip r:embed="rId3"/>
          <a:stretch>
            <a:fillRect/>
          </a:stretch>
        </p:blipFill>
        <p:spPr>
          <a:xfrm>
            <a:off x="7304349" y="181947"/>
            <a:ext cx="2237217" cy="2122714"/>
          </a:xfrm>
          <a:prstGeom prst="rect">
            <a:avLst/>
          </a:prstGeom>
        </p:spPr>
      </p:pic>
      <p:sp>
        <p:nvSpPr>
          <p:cNvPr id="12" name="Ovaal 11">
            <a:extLst>
              <a:ext uri="{FF2B5EF4-FFF2-40B4-BE49-F238E27FC236}">
                <a16:creationId xmlns:a16="http://schemas.microsoft.com/office/drawing/2014/main" id="{414853B5-9988-80A5-A92A-4955DA2B3E2A}"/>
              </a:ext>
            </a:extLst>
          </p:cNvPr>
          <p:cNvSpPr/>
          <p:nvPr/>
        </p:nvSpPr>
        <p:spPr>
          <a:xfrm>
            <a:off x="8727367" y="3050401"/>
            <a:ext cx="3203377" cy="3253621"/>
          </a:xfrm>
          <a:prstGeom prst="ellipse">
            <a:avLst/>
          </a:prstGeom>
          <a:solidFill>
            <a:srgbClr val="106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tekst, Lettertype, groen, Graphics&#10;&#10;Automatisch gegenereerde beschrijving">
            <a:extLst>
              <a:ext uri="{FF2B5EF4-FFF2-40B4-BE49-F238E27FC236}">
                <a16:creationId xmlns:a16="http://schemas.microsoft.com/office/drawing/2014/main" id="{E8ED5D41-05F0-9368-DB87-3F47FA4A1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5517" y="3566935"/>
            <a:ext cx="2213814" cy="2213814"/>
          </a:xfrm>
          <a:prstGeom prst="rect">
            <a:avLst/>
          </a:prstGeom>
        </p:spPr>
      </p:pic>
    </p:spTree>
    <p:extLst>
      <p:ext uri="{BB962C8B-B14F-4D97-AF65-F5344CB8AC3E}">
        <p14:creationId xmlns:p14="http://schemas.microsoft.com/office/powerpoint/2010/main" val="33117053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DC3D6B33-EA9B-4299-A262-DA9487896027}"/>
              </a:ext>
            </a:extLst>
          </p:cNvPr>
          <p:cNvGrpSpPr/>
          <p:nvPr/>
        </p:nvGrpSpPr>
        <p:grpSpPr>
          <a:xfrm>
            <a:off x="6586251" y="3238721"/>
            <a:ext cx="5369772" cy="2861654"/>
            <a:chOff x="6490133" y="488023"/>
            <a:chExt cx="5701866" cy="2861654"/>
          </a:xfrm>
        </p:grpSpPr>
        <p:sp>
          <p:nvSpPr>
            <p:cNvPr id="2" name="Titel 1">
              <a:extLst>
                <a:ext uri="{FF2B5EF4-FFF2-40B4-BE49-F238E27FC236}">
                  <a16:creationId xmlns:a16="http://schemas.microsoft.com/office/drawing/2014/main" id="{FFF86170-BD10-4711-8095-B1FE513C9631}"/>
                </a:ext>
              </a:extLst>
            </p:cNvPr>
            <p:cNvSpPr txBox="1">
              <a:spLocks/>
            </p:cNvSpPr>
            <p:nvPr/>
          </p:nvSpPr>
          <p:spPr>
            <a:xfrm>
              <a:off x="6490133" y="488023"/>
              <a:ext cx="5701866" cy="10451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effectLst/>
                  <a:uLnTx/>
                  <a:uFillTx/>
                  <a:latin typeface="Earth Rich" pitchFamily="50" charset="0"/>
                </a:rPr>
                <a:t>WAAROM</a:t>
              </a:r>
            </a:p>
            <a:p>
              <a:pPr marL="0" marR="0" lvl="0" indent="0" algn="l" defTabSz="914400" rtl="0" eaLnBrk="1" fontAlgn="auto" latinLnBrk="0" hangingPunct="1">
                <a:lnSpc>
                  <a:spcPct val="90000"/>
                </a:lnSpc>
                <a:spcBef>
                  <a:spcPct val="0"/>
                </a:spcBef>
                <a:spcAft>
                  <a:spcPts val="0"/>
                </a:spcAft>
                <a:buClrTx/>
                <a:buSzTx/>
                <a:buFontTx/>
                <a:buNone/>
                <a:tabLst/>
                <a:defRPr/>
              </a:pPr>
              <a:endParaRPr lang="nl-NL" sz="2400" dirty="0">
                <a:solidFill>
                  <a:srgbClr val="E97721"/>
                </a:solidFill>
                <a:latin typeface="Earth Rich" pitchFamily="50"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400" b="0" i="0" u="none" strike="noStrike" kern="1200" cap="none" spc="0" normalizeH="0" baseline="0" noProof="0" dirty="0">
                <a:ln>
                  <a:noFill/>
                </a:ln>
                <a:solidFill>
                  <a:srgbClr val="E97721"/>
                </a:solidFill>
                <a:effectLst/>
                <a:uLnTx/>
                <a:uFillTx/>
                <a:latin typeface="Earth Rich" pitchFamily="50" charset="0"/>
              </a:endParaRPr>
            </a:p>
          </p:txBody>
        </p:sp>
        <p:sp>
          <p:nvSpPr>
            <p:cNvPr id="3" name="TextBox 2">
              <a:extLst>
                <a:ext uri="{FF2B5EF4-FFF2-40B4-BE49-F238E27FC236}">
                  <a16:creationId xmlns:a16="http://schemas.microsoft.com/office/drawing/2014/main" id="{5FEE8471-2731-4DBD-B3F2-386CEE8851B4}"/>
                </a:ext>
              </a:extLst>
            </p:cNvPr>
            <p:cNvSpPr txBox="1"/>
            <p:nvPr/>
          </p:nvSpPr>
          <p:spPr>
            <a:xfrm>
              <a:off x="6490133" y="1010575"/>
              <a:ext cx="5395840" cy="233910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3200" dirty="0">
                  <a:solidFill>
                    <a:prstClr val="black"/>
                  </a:solidFill>
                  <a:latin typeface="+mj-lt"/>
                </a:rPr>
                <a:t>Iedereen kan impact maken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3200" dirty="0">
                  <a:solidFill>
                    <a:prstClr val="black"/>
                  </a:solidFill>
                  <a:latin typeface="+mj-lt"/>
                </a:rPr>
                <a:t>Veilig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3200" dirty="0">
                  <a:solidFill>
                    <a:prstClr val="black"/>
                  </a:solidFill>
                  <a:latin typeface="+mj-lt"/>
                </a:rPr>
                <a:t>Overzichtelijk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3200" dirty="0">
                  <a:solidFill>
                    <a:prstClr val="black"/>
                  </a:solidFill>
                  <a:latin typeface="+mj-lt"/>
                </a:rPr>
                <a:t>Voor &amp; door iedereen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b="0" i="0" u="none" strike="noStrike" kern="1200" cap="none" spc="0" normalizeH="0" baseline="0" noProof="0" dirty="0">
                <a:ln>
                  <a:noFill/>
                </a:ln>
                <a:solidFill>
                  <a:prstClr val="black"/>
                </a:solidFill>
                <a:effectLst/>
                <a:uLnTx/>
                <a:uFillTx/>
                <a:latin typeface="+mj-lt"/>
              </a:endParaRPr>
            </a:p>
          </p:txBody>
        </p:sp>
      </p:grpSp>
      <p:pic>
        <p:nvPicPr>
          <p:cNvPr id="6" name="Picture 5" descr="A picture containing person, sitting, indoor, child&#10;&#10;Description automatically generated">
            <a:extLst>
              <a:ext uri="{FF2B5EF4-FFF2-40B4-BE49-F238E27FC236}">
                <a16:creationId xmlns:a16="http://schemas.microsoft.com/office/drawing/2014/main" id="{C402722D-05FE-4C15-92D7-C48DB9CF61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6096000" cy="6858000"/>
          </a:xfrm>
          <a:prstGeom prst="rect">
            <a:avLst/>
          </a:prstGeom>
        </p:spPr>
      </p:pic>
      <p:pic>
        <p:nvPicPr>
          <p:cNvPr id="4" name="Afbeelding 3" descr="Afbeelding met tekst, Lettertype, groen, Graphics&#10;&#10;Automatisch gegenereerde beschrijving">
            <a:extLst>
              <a:ext uri="{FF2B5EF4-FFF2-40B4-BE49-F238E27FC236}">
                <a16:creationId xmlns:a16="http://schemas.microsoft.com/office/drawing/2014/main" id="{46349C22-0303-8B88-6151-2DBE064AC5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543" y="241571"/>
            <a:ext cx="1964480" cy="1964480"/>
          </a:xfrm>
          <a:prstGeom prst="rect">
            <a:avLst/>
          </a:prstGeom>
        </p:spPr>
      </p:pic>
      <p:pic>
        <p:nvPicPr>
          <p:cNvPr id="5" name="Afbeelding 4">
            <a:extLst>
              <a:ext uri="{FF2B5EF4-FFF2-40B4-BE49-F238E27FC236}">
                <a16:creationId xmlns:a16="http://schemas.microsoft.com/office/drawing/2014/main" id="{6302792C-C439-F4DF-C1A8-E4E5ADD04501}"/>
              </a:ext>
            </a:extLst>
          </p:cNvPr>
          <p:cNvPicPr>
            <a:picLocks noChangeAspect="1"/>
          </p:cNvPicPr>
          <p:nvPr/>
        </p:nvPicPr>
        <p:blipFill>
          <a:blip r:embed="rId5"/>
          <a:stretch>
            <a:fillRect/>
          </a:stretch>
        </p:blipFill>
        <p:spPr>
          <a:xfrm>
            <a:off x="7921095" y="241571"/>
            <a:ext cx="2070448" cy="1964480"/>
          </a:xfrm>
          <a:prstGeom prst="rect">
            <a:avLst/>
          </a:prstGeom>
        </p:spPr>
      </p:pic>
    </p:spTree>
    <p:extLst>
      <p:ext uri="{BB962C8B-B14F-4D97-AF65-F5344CB8AC3E}">
        <p14:creationId xmlns:p14="http://schemas.microsoft.com/office/powerpoint/2010/main" val="172863317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387" y="246185"/>
            <a:ext cx="8951568" cy="6611815"/>
          </a:xfrm>
        </p:spPr>
        <p:txBody>
          <a:bodyPr>
            <a:noAutofit/>
          </a:bodyPr>
          <a:lstStyle/>
          <a:p>
            <a:pPr marL="0" indent="0">
              <a:buNone/>
            </a:pPr>
            <a:r>
              <a:rPr lang="nl-NL" sz="3200" b="1" dirty="0">
                <a:latin typeface="Earth Rich" pitchFamily="50" charset="0"/>
                <a:sym typeface="Wingdings" panose="05000000000000000000" pitchFamily="2" charset="2"/>
              </a:rPr>
              <a:t>Wat doen we?</a:t>
            </a:r>
          </a:p>
          <a:p>
            <a:pPr marL="0" indent="0">
              <a:buNone/>
            </a:pPr>
            <a:endParaRPr lang="nl-NL" sz="900" b="1" dirty="0">
              <a:latin typeface="Earth Rich" pitchFamily="50" charset="0"/>
              <a:sym typeface="Wingdings" panose="05000000000000000000" pitchFamily="2" charset="2"/>
            </a:endParaRPr>
          </a:p>
          <a:p>
            <a:r>
              <a:rPr lang="nl-NL" sz="3200" dirty="0">
                <a:latin typeface="+mj-lt"/>
                <a:sym typeface="Wingdings" panose="05000000000000000000" pitchFamily="2" charset="2"/>
              </a:rPr>
              <a:t>Vraag en aanbod verbinden</a:t>
            </a:r>
          </a:p>
          <a:p>
            <a:r>
              <a:rPr lang="nl-NL" sz="3200" dirty="0">
                <a:latin typeface="+mj-lt"/>
                <a:sym typeface="Wingdings" panose="05000000000000000000" pitchFamily="2" charset="2"/>
              </a:rPr>
              <a:t>Voor &amp; door elkaar</a:t>
            </a:r>
          </a:p>
          <a:p>
            <a:r>
              <a:rPr lang="nl-NL" sz="3200" dirty="0">
                <a:latin typeface="+mj-lt"/>
                <a:sym typeface="Wingdings" panose="05000000000000000000" pitchFamily="2" charset="2"/>
              </a:rPr>
              <a:t>Inspireren &amp; activeren</a:t>
            </a:r>
          </a:p>
          <a:p>
            <a:r>
              <a:rPr lang="nl-NL" sz="3200" dirty="0">
                <a:latin typeface="+mj-lt"/>
                <a:sym typeface="Wingdings" panose="05000000000000000000" pitchFamily="2" charset="2"/>
              </a:rPr>
              <a:t>Online &amp; offline</a:t>
            </a:r>
          </a:p>
          <a:p>
            <a:pPr marL="0" indent="0">
              <a:buNone/>
            </a:pPr>
            <a:endParaRPr lang="nl-NL" sz="3200" dirty="0">
              <a:sym typeface="Wingdings" panose="05000000000000000000" pitchFamily="2" charset="2"/>
            </a:endParaRPr>
          </a:p>
          <a:p>
            <a:pPr marL="571500" indent="-571500"/>
            <a:endParaRPr lang="nl-NL" sz="3300" dirty="0">
              <a:sym typeface="Wingdings" panose="05000000000000000000" pitchFamily="2" charset="2"/>
            </a:endParaRPr>
          </a:p>
          <a:p>
            <a:endParaRPr lang="en-US" sz="3300" dirty="0"/>
          </a:p>
        </p:txBody>
      </p:sp>
      <p:sp>
        <p:nvSpPr>
          <p:cNvPr id="2" name="Rechthoek 1"/>
          <p:cNvSpPr/>
          <p:nvPr/>
        </p:nvSpPr>
        <p:spPr>
          <a:xfrm>
            <a:off x="4746171" y="6313714"/>
            <a:ext cx="2641600" cy="544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luchtbel, buitenshuis, boom, gras&#10;&#10;Automatisch gegenereerde beschrijving">
            <a:extLst>
              <a:ext uri="{FF2B5EF4-FFF2-40B4-BE49-F238E27FC236}">
                <a16:creationId xmlns:a16="http://schemas.microsoft.com/office/drawing/2014/main" id="{B0A0DF1B-4266-4669-1F01-79C6EE1B67EF}"/>
              </a:ext>
            </a:extLst>
          </p:cNvPr>
          <p:cNvPicPr>
            <a:picLocks noChangeAspect="1"/>
          </p:cNvPicPr>
          <p:nvPr/>
        </p:nvPicPr>
        <p:blipFill rotWithShape="1">
          <a:blip r:embed="rId3">
            <a:extLst>
              <a:ext uri="{28A0092B-C50C-407E-A947-70E740481C1C}">
                <a14:useLocalDpi xmlns:a14="http://schemas.microsoft.com/office/drawing/2010/main" val="0"/>
              </a:ext>
            </a:extLst>
          </a:blip>
          <a:srcRect l="26724" t="683" b="-1"/>
          <a:stretch/>
        </p:blipFill>
        <p:spPr>
          <a:xfrm>
            <a:off x="5469147" y="0"/>
            <a:ext cx="7672170" cy="6905446"/>
          </a:xfrm>
          <a:prstGeom prst="rect">
            <a:avLst/>
          </a:prstGeom>
        </p:spPr>
      </p:pic>
      <p:pic>
        <p:nvPicPr>
          <p:cNvPr id="7" name="Afbeelding 6">
            <a:extLst>
              <a:ext uri="{FF2B5EF4-FFF2-40B4-BE49-F238E27FC236}">
                <a16:creationId xmlns:a16="http://schemas.microsoft.com/office/drawing/2014/main" id="{37B70A8F-49DC-1DF8-0E3F-992E08D8D22F}"/>
              </a:ext>
            </a:extLst>
          </p:cNvPr>
          <p:cNvPicPr>
            <a:picLocks noChangeAspect="1"/>
          </p:cNvPicPr>
          <p:nvPr/>
        </p:nvPicPr>
        <p:blipFill>
          <a:blip r:embed="rId4"/>
          <a:stretch>
            <a:fillRect/>
          </a:stretch>
        </p:blipFill>
        <p:spPr>
          <a:xfrm>
            <a:off x="270387" y="4647335"/>
            <a:ext cx="2070448" cy="1964480"/>
          </a:xfrm>
          <a:prstGeom prst="rect">
            <a:avLst/>
          </a:prstGeom>
        </p:spPr>
      </p:pic>
      <p:pic>
        <p:nvPicPr>
          <p:cNvPr id="8" name="Afbeelding 7" descr="Afbeelding met tekst, Lettertype, groen, Graphics&#10;&#10;Automatisch gegenereerde beschrijving">
            <a:extLst>
              <a:ext uri="{FF2B5EF4-FFF2-40B4-BE49-F238E27FC236}">
                <a16:creationId xmlns:a16="http://schemas.microsoft.com/office/drawing/2014/main" id="{6409593F-854F-749B-9E3F-D2DDC42B3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835" y="4647335"/>
            <a:ext cx="1964480" cy="1964480"/>
          </a:xfrm>
          <a:prstGeom prst="rect">
            <a:avLst/>
          </a:prstGeom>
        </p:spPr>
      </p:pic>
    </p:spTree>
    <p:extLst>
      <p:ext uri="{BB962C8B-B14F-4D97-AF65-F5344CB8AC3E}">
        <p14:creationId xmlns:p14="http://schemas.microsoft.com/office/powerpoint/2010/main" val="381611040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5758523-62B8-2446-A51A-F5A9556A8358}"/>
              </a:ext>
            </a:extLst>
          </p:cNvPr>
          <p:cNvPicPr>
            <a:picLocks noChangeAspect="1"/>
          </p:cNvPicPr>
          <p:nvPr/>
        </p:nvPicPr>
        <p:blipFill>
          <a:blip r:embed="rId3"/>
          <a:stretch>
            <a:fillRect/>
          </a:stretch>
        </p:blipFill>
        <p:spPr>
          <a:xfrm>
            <a:off x="2703638" y="994532"/>
            <a:ext cx="7874650" cy="5570279"/>
          </a:xfrm>
          <a:prstGeom prst="rect">
            <a:avLst/>
          </a:prstGeom>
        </p:spPr>
      </p:pic>
      <p:pic>
        <p:nvPicPr>
          <p:cNvPr id="2" name="Afbeelding 1">
            <a:extLst>
              <a:ext uri="{FF2B5EF4-FFF2-40B4-BE49-F238E27FC236}">
                <a16:creationId xmlns:a16="http://schemas.microsoft.com/office/drawing/2014/main" id="{F05C6EFE-B3D5-61FD-020F-B1547762DC08}"/>
              </a:ext>
            </a:extLst>
          </p:cNvPr>
          <p:cNvPicPr>
            <a:picLocks noChangeAspect="1"/>
          </p:cNvPicPr>
          <p:nvPr/>
        </p:nvPicPr>
        <p:blipFill>
          <a:blip r:embed="rId4"/>
          <a:stretch>
            <a:fillRect/>
          </a:stretch>
        </p:blipFill>
        <p:spPr>
          <a:xfrm>
            <a:off x="0" y="4994063"/>
            <a:ext cx="1964481" cy="1863937"/>
          </a:xfrm>
          <a:prstGeom prst="rect">
            <a:avLst/>
          </a:prstGeom>
        </p:spPr>
      </p:pic>
      <p:pic>
        <p:nvPicPr>
          <p:cNvPr id="3" name="Afbeelding 2" descr="Afbeelding met tekst, Lettertype, groen, Graphics&#10;&#10;Automatisch gegenereerde beschrijving">
            <a:extLst>
              <a:ext uri="{FF2B5EF4-FFF2-40B4-BE49-F238E27FC236}">
                <a16:creationId xmlns:a16="http://schemas.microsoft.com/office/drawing/2014/main" id="{7098B59C-1A39-F28E-457F-0DA0A2867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29583"/>
            <a:ext cx="1964480" cy="1964480"/>
          </a:xfrm>
          <a:prstGeom prst="rect">
            <a:avLst/>
          </a:prstGeom>
        </p:spPr>
      </p:pic>
      <p:sp>
        <p:nvSpPr>
          <p:cNvPr id="7" name="Tekstvak 6">
            <a:extLst>
              <a:ext uri="{FF2B5EF4-FFF2-40B4-BE49-F238E27FC236}">
                <a16:creationId xmlns:a16="http://schemas.microsoft.com/office/drawing/2014/main" id="{2C5B054F-A03C-2CAB-9CBD-5DF0C6E32D7F}"/>
              </a:ext>
            </a:extLst>
          </p:cNvPr>
          <p:cNvSpPr txBox="1"/>
          <p:nvPr/>
        </p:nvSpPr>
        <p:spPr>
          <a:xfrm>
            <a:off x="546585" y="459001"/>
            <a:ext cx="6094378" cy="5355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effectLst/>
                <a:uLnTx/>
                <a:uFillTx/>
                <a:latin typeface="Earth Rich" pitchFamily="50" charset="0"/>
              </a:rPr>
              <a:t>Hoe werkt het?</a:t>
            </a:r>
          </a:p>
        </p:txBody>
      </p:sp>
    </p:spTree>
    <p:extLst>
      <p:ext uri="{BB962C8B-B14F-4D97-AF65-F5344CB8AC3E}">
        <p14:creationId xmlns:p14="http://schemas.microsoft.com/office/powerpoint/2010/main" val="25098264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7DDE47-5D93-74DB-0ADA-27D790A7EB5F}"/>
              </a:ext>
            </a:extLst>
          </p:cNvPr>
          <p:cNvSpPr>
            <a:spLocks noGrp="1"/>
          </p:cNvSpPr>
          <p:nvPr>
            <p:ph type="title"/>
          </p:nvPr>
        </p:nvSpPr>
        <p:spPr>
          <a:xfrm>
            <a:off x="640080" y="325369"/>
            <a:ext cx="4368602" cy="1956841"/>
          </a:xfrm>
        </p:spPr>
        <p:txBody>
          <a:bodyPr anchor="b">
            <a:normAutofit/>
          </a:bodyPr>
          <a:lstStyle/>
          <a:p>
            <a:r>
              <a:rPr lang="nl-NL" sz="3200" b="1" dirty="0">
                <a:latin typeface="Earth Rich"/>
              </a:rPr>
              <a:t>ERVARINGSVERHALEN</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C5961FB-FAE2-8B83-7B1D-28834469AB1E}"/>
              </a:ext>
            </a:extLst>
          </p:cNvPr>
          <p:cNvSpPr>
            <a:spLocks noGrp="1"/>
          </p:cNvSpPr>
          <p:nvPr>
            <p:ph idx="1"/>
          </p:nvPr>
        </p:nvSpPr>
        <p:spPr>
          <a:xfrm>
            <a:off x="640080" y="2872899"/>
            <a:ext cx="4243589" cy="3320668"/>
          </a:xfrm>
        </p:spPr>
        <p:txBody>
          <a:bodyPr>
            <a:normAutofit/>
          </a:bodyPr>
          <a:lstStyle/>
          <a:p>
            <a:r>
              <a:rPr lang="nl-NL" sz="1400" dirty="0">
                <a:effectLst/>
                <a:latin typeface="Aptos" panose="020B0004020202020204" pitchFamily="34" charset="0"/>
                <a:ea typeface="Aptos" panose="020B0004020202020204" pitchFamily="34" charset="0"/>
                <a:cs typeface="Aptos" panose="020B0004020202020204" pitchFamily="34" charset="0"/>
              </a:rPr>
              <a:t>“Het contact met elkaar had zo moeten zijn". “Het is leuker dan verwacht om vrijwilligerswerk te doen. Het is echt ontspannen en verstand op nul zetten".</a:t>
            </a:r>
          </a:p>
          <a:p>
            <a:r>
              <a:rPr lang="nl-NL" sz="1400" dirty="0">
                <a:effectLst/>
                <a:latin typeface="Aptos" panose="020B0004020202020204" pitchFamily="34" charset="0"/>
                <a:ea typeface="Aptos" panose="020B0004020202020204" pitchFamily="34" charset="0"/>
                <a:cs typeface="Aptos" panose="020B0004020202020204" pitchFamily="34" charset="0"/>
              </a:rPr>
              <a:t>Verhaal van Jan: vrijwillige mantelzorgondersteuner bij Surplus en gepensioneerd. </a:t>
            </a:r>
          </a:p>
          <a:p>
            <a:r>
              <a:rPr lang="nl-NL" sz="1400" dirty="0">
                <a:effectLst/>
                <a:latin typeface="Aptos" panose="020B0004020202020204" pitchFamily="34" charset="0"/>
                <a:ea typeface="Aptos" panose="020B0004020202020204" pitchFamily="34" charset="0"/>
                <a:cs typeface="Aptos" panose="020B0004020202020204" pitchFamily="34" charset="0"/>
              </a:rPr>
              <a:t>“Het is zo mooi iets te kunnen betekenen tegen de eenzaamheid die je aantreft. Je moet elkaar even leren kennen, maar bouwt snel een band op. En wanneer ik dan iets positiefs kan brengen, ga ik met een voldaan gevoel naar huis”</a:t>
            </a:r>
          </a:p>
          <a:p>
            <a:r>
              <a:rPr lang="nl-NL" sz="1400" dirty="0">
                <a:effectLst/>
                <a:latin typeface="Aptos" panose="020B0004020202020204" pitchFamily="34" charset="0"/>
                <a:ea typeface="Aptos" panose="020B0004020202020204" pitchFamily="34" charset="0"/>
                <a:cs typeface="Aptos" panose="020B0004020202020204" pitchFamily="34" charset="0"/>
              </a:rPr>
              <a:t>“Voor mij is dit vrijwilligerswerk een schot in de roos, ik hoop dat er nog velen zullen volgen!”</a:t>
            </a:r>
          </a:p>
          <a:p>
            <a:endParaRPr lang="nl-NL" sz="1400" dirty="0"/>
          </a:p>
        </p:txBody>
      </p:sp>
      <p:pic>
        <p:nvPicPr>
          <p:cNvPr id="6" name="Afbeelding 5" descr="Afbeelding met kleding, persoon, buitenshuis, boom&#10;&#10;Automatisch gegenereerde beschrijving">
            <a:extLst>
              <a:ext uri="{FF2B5EF4-FFF2-40B4-BE49-F238E27FC236}">
                <a16:creationId xmlns:a16="http://schemas.microsoft.com/office/drawing/2014/main" id="{AC92C7B4-956A-35D3-1884-F2A1ACE033CD}"/>
              </a:ext>
            </a:extLst>
          </p:cNvPr>
          <p:cNvPicPr>
            <a:picLocks noChangeAspect="1"/>
          </p:cNvPicPr>
          <p:nvPr/>
        </p:nvPicPr>
        <p:blipFill>
          <a:blip r:embed="rId2">
            <a:extLst>
              <a:ext uri="{28A0092B-C50C-407E-A947-70E740481C1C}">
                <a14:useLocalDpi xmlns:a14="http://schemas.microsoft.com/office/drawing/2010/main" val="0"/>
              </a:ext>
            </a:extLst>
          </a:blip>
          <a:srcRect l="11707" r="2159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356985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772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BFDBA20D-867C-0C0F-40A8-93A1B11CEB02}"/>
              </a:ext>
            </a:extLst>
          </p:cNvPr>
          <p:cNvSpPr/>
          <p:nvPr/>
        </p:nvSpPr>
        <p:spPr>
          <a:xfrm>
            <a:off x="6096000" y="-120770"/>
            <a:ext cx="6589569" cy="7099540"/>
          </a:xfrm>
          <a:prstGeom prst="rect">
            <a:avLst/>
          </a:prstGeom>
          <a:solidFill>
            <a:srgbClr val="0076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p:cNvSpPr/>
          <p:nvPr/>
        </p:nvSpPr>
        <p:spPr>
          <a:xfrm>
            <a:off x="3512373" y="2184792"/>
            <a:ext cx="6589569" cy="1862048"/>
          </a:xfrm>
          <a:prstGeom prst="rect">
            <a:avLst/>
          </a:prstGeom>
        </p:spPr>
        <p:txBody>
          <a:bodyPr wrap="square">
            <a:spAutoFit/>
          </a:bodyPr>
          <a:lstStyle/>
          <a:p>
            <a:r>
              <a:rPr lang="nl-NL" sz="11500" b="1" dirty="0">
                <a:solidFill>
                  <a:schemeClr val="bg1"/>
                </a:solidFill>
                <a:latin typeface="Earth Rich" pitchFamily="50" charset="0"/>
                <a:sym typeface="Wingdings" panose="05000000000000000000" pitchFamily="2" charset="2"/>
              </a:rPr>
              <a:t>Vragen?</a:t>
            </a:r>
          </a:p>
        </p:txBody>
      </p:sp>
      <p:pic>
        <p:nvPicPr>
          <p:cNvPr id="9" name="Afbeelding 8">
            <a:extLst>
              <a:ext uri="{FF2B5EF4-FFF2-40B4-BE49-F238E27FC236}">
                <a16:creationId xmlns:a16="http://schemas.microsoft.com/office/drawing/2014/main" id="{76829F45-835B-D5E1-57EC-86C2FEECCEB6}"/>
              </a:ext>
            </a:extLst>
          </p:cNvPr>
          <p:cNvPicPr>
            <a:picLocks noChangeAspect="1"/>
          </p:cNvPicPr>
          <p:nvPr/>
        </p:nvPicPr>
        <p:blipFill>
          <a:blip r:embed="rId3"/>
          <a:stretch>
            <a:fillRect/>
          </a:stretch>
        </p:blipFill>
        <p:spPr>
          <a:xfrm>
            <a:off x="7152025" y="5765713"/>
            <a:ext cx="4724809" cy="899238"/>
          </a:xfrm>
          <a:prstGeom prst="rect">
            <a:avLst/>
          </a:prstGeom>
        </p:spPr>
      </p:pic>
      <p:pic>
        <p:nvPicPr>
          <p:cNvPr id="8" name="Afbeelding 7" descr="Afbeelding met Lettertype, Graphics, tekst, grafische vormgeving&#10;&#10;Automatisch gegenereerde beschrijving">
            <a:extLst>
              <a:ext uri="{FF2B5EF4-FFF2-40B4-BE49-F238E27FC236}">
                <a16:creationId xmlns:a16="http://schemas.microsoft.com/office/drawing/2014/main" id="{2286CF09-F85E-B736-EBBE-D0A5D6CB3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16" y="5756729"/>
            <a:ext cx="4428849" cy="943051"/>
          </a:xfrm>
          <a:prstGeom prst="rect">
            <a:avLst/>
          </a:prstGeom>
        </p:spPr>
      </p:pic>
    </p:spTree>
    <p:extLst>
      <p:ext uri="{BB962C8B-B14F-4D97-AF65-F5344CB8AC3E}">
        <p14:creationId xmlns:p14="http://schemas.microsoft.com/office/powerpoint/2010/main" val="37864276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472DFFD2-461A-45A2-981D-5BB5E8958E84}"/>
              </a:ext>
            </a:extLst>
          </p:cNvPr>
          <p:cNvSpPr/>
          <p:nvPr/>
        </p:nvSpPr>
        <p:spPr>
          <a:xfrm>
            <a:off x="0" y="603052"/>
            <a:ext cx="12192000" cy="1815882"/>
          </a:xfrm>
          <a:prstGeom prst="rect">
            <a:avLst/>
          </a:prstGeom>
        </p:spPr>
        <p:txBody>
          <a:bodyPr wrap="square">
            <a:spAutoFit/>
          </a:bodyPr>
          <a:lstStyle/>
          <a:p>
            <a:pPr algn="ctr"/>
            <a:endParaRPr lang="nl-NL" sz="3200" b="1" dirty="0">
              <a:solidFill>
                <a:schemeClr val="bg1"/>
              </a:solidFill>
              <a:latin typeface="Amsi Pro Cond Black" panose="020B0A06020201010104" pitchFamily="34" charset="0"/>
              <a:ea typeface="Abadi MT Condensed Light" charset="0"/>
              <a:cs typeface="Abadi MT Condensed Light" charset="0"/>
            </a:endParaRPr>
          </a:p>
          <a:p>
            <a:pPr algn="ctr"/>
            <a:endParaRPr lang="nl-NL" sz="3200" dirty="0">
              <a:solidFill>
                <a:schemeClr val="bg1"/>
              </a:solidFill>
              <a:latin typeface="Amsi Pro Cond Black" panose="020B0A06020201010104" pitchFamily="34" charset="0"/>
              <a:ea typeface="Abadi MT Condensed Extra Bold" charset="0"/>
              <a:cs typeface="Abadi MT Condensed Extra Bold" charset="0"/>
            </a:endParaRPr>
          </a:p>
          <a:p>
            <a:pPr algn="ctr"/>
            <a:endParaRPr lang="nl-NL" sz="2400" dirty="0">
              <a:solidFill>
                <a:schemeClr val="bg1"/>
              </a:solidFill>
              <a:latin typeface="Amsi Pro Cond Black" panose="020B0A06020201010104" pitchFamily="34" charset="0"/>
              <a:ea typeface="Abadi MT Condensed Light" charset="0"/>
              <a:cs typeface="Abadi MT Condensed Light" charset="0"/>
            </a:endParaRPr>
          </a:p>
          <a:p>
            <a:pPr algn="ctr"/>
            <a:endParaRPr lang="nl-NL" sz="2400" dirty="0">
              <a:solidFill>
                <a:schemeClr val="bg1"/>
              </a:solidFill>
              <a:latin typeface="Amsi Pro Cond Black" panose="020B0A06020201010104" pitchFamily="34" charset="0"/>
              <a:ea typeface="Abadi MT Condensed Light" charset="0"/>
              <a:cs typeface="Abadi MT Condensed Light" charset="0"/>
            </a:endParaRPr>
          </a:p>
        </p:txBody>
      </p:sp>
      <p:sp>
        <p:nvSpPr>
          <p:cNvPr id="7" name="Tekstvak 6">
            <a:extLst>
              <a:ext uri="{FF2B5EF4-FFF2-40B4-BE49-F238E27FC236}">
                <a16:creationId xmlns:a16="http://schemas.microsoft.com/office/drawing/2014/main" id="{DAD095D7-6C27-436F-A626-144FC856063B}"/>
              </a:ext>
            </a:extLst>
          </p:cNvPr>
          <p:cNvSpPr txBox="1"/>
          <p:nvPr/>
        </p:nvSpPr>
        <p:spPr>
          <a:xfrm rot="21449225">
            <a:off x="4274998" y="2195462"/>
            <a:ext cx="3395427" cy="781752"/>
          </a:xfrm>
          <a:prstGeom prst="rect">
            <a:avLst/>
          </a:prstGeom>
          <a:noFill/>
        </p:spPr>
        <p:txBody>
          <a:bodyPr wrap="square" rtlCol="0">
            <a:spAutoFit/>
          </a:bodyPr>
          <a:lstStyle/>
          <a:p>
            <a:pPr algn="ctr">
              <a:lnSpc>
                <a:spcPct val="80000"/>
              </a:lnSpc>
            </a:pPr>
            <a:r>
              <a:rPr lang="nl-NL" sz="2800" dirty="0">
                <a:solidFill>
                  <a:schemeClr val="bg1"/>
                </a:solidFill>
                <a:latin typeface="Earth Rich" pitchFamily="2" charset="0"/>
              </a:rPr>
              <a:t>Helpen maakt je happy! </a:t>
            </a:r>
          </a:p>
        </p:txBody>
      </p:sp>
      <p:pic>
        <p:nvPicPr>
          <p:cNvPr id="3" name="Afbeelding 2" descr="Afbeelding met buiten, persoon, zitten, rijden&#10;&#10;Automatisch gegenereerde beschrijving">
            <a:extLst>
              <a:ext uri="{FF2B5EF4-FFF2-40B4-BE49-F238E27FC236}">
                <a16:creationId xmlns:a16="http://schemas.microsoft.com/office/drawing/2014/main" id="{3B464243-5A99-4EB1-A883-84515CB0A8C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075468" y="0"/>
            <a:ext cx="7116530" cy="6858000"/>
          </a:xfrm>
          <a:prstGeom prst="rect">
            <a:avLst/>
          </a:prstGeom>
        </p:spPr>
      </p:pic>
      <p:grpSp>
        <p:nvGrpSpPr>
          <p:cNvPr id="15" name="Groep 14">
            <a:extLst>
              <a:ext uri="{FF2B5EF4-FFF2-40B4-BE49-F238E27FC236}">
                <a16:creationId xmlns:a16="http://schemas.microsoft.com/office/drawing/2014/main" id="{C3EBB3F0-F675-43FC-B5AB-A4E6A202A16F}"/>
              </a:ext>
            </a:extLst>
          </p:cNvPr>
          <p:cNvGrpSpPr/>
          <p:nvPr/>
        </p:nvGrpSpPr>
        <p:grpSpPr>
          <a:xfrm>
            <a:off x="5075468" y="0"/>
            <a:ext cx="897243" cy="6858000"/>
            <a:chOff x="2357217" y="0"/>
            <a:chExt cx="897243" cy="6858000"/>
          </a:xfrm>
        </p:grpSpPr>
        <p:sp>
          <p:nvSpPr>
            <p:cNvPr id="13" name="Rechthoekige driehoek 12">
              <a:extLst>
                <a:ext uri="{FF2B5EF4-FFF2-40B4-BE49-F238E27FC236}">
                  <a16:creationId xmlns:a16="http://schemas.microsoft.com/office/drawing/2014/main" id="{12A0F043-2918-4480-8737-56DCC91EC639}"/>
                </a:ext>
              </a:extLst>
            </p:cNvPr>
            <p:cNvSpPr/>
            <p:nvPr/>
          </p:nvSpPr>
          <p:spPr>
            <a:xfrm rot="10800000" flipH="1">
              <a:off x="2357219" y="0"/>
              <a:ext cx="897241" cy="3429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hoekige driehoek 13">
              <a:extLst>
                <a:ext uri="{FF2B5EF4-FFF2-40B4-BE49-F238E27FC236}">
                  <a16:creationId xmlns:a16="http://schemas.microsoft.com/office/drawing/2014/main" id="{108AF918-872C-401F-BAB7-924B5CB17239}"/>
                </a:ext>
              </a:extLst>
            </p:cNvPr>
            <p:cNvSpPr/>
            <p:nvPr/>
          </p:nvSpPr>
          <p:spPr>
            <a:xfrm>
              <a:off x="2357217" y="3429000"/>
              <a:ext cx="897243" cy="3429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ep 21">
            <a:extLst>
              <a:ext uri="{FF2B5EF4-FFF2-40B4-BE49-F238E27FC236}">
                <a16:creationId xmlns:a16="http://schemas.microsoft.com/office/drawing/2014/main" id="{E713880E-302A-454A-B803-6D5679262E76}"/>
              </a:ext>
            </a:extLst>
          </p:cNvPr>
          <p:cNvGrpSpPr/>
          <p:nvPr/>
        </p:nvGrpSpPr>
        <p:grpSpPr>
          <a:xfrm>
            <a:off x="285779" y="1421586"/>
            <a:ext cx="4503910" cy="2348915"/>
            <a:chOff x="779032" y="1503947"/>
            <a:chExt cx="4503910" cy="2348915"/>
          </a:xfrm>
        </p:grpSpPr>
        <p:sp>
          <p:nvSpPr>
            <p:cNvPr id="16" name="Tekstvak 15">
              <a:extLst>
                <a:ext uri="{FF2B5EF4-FFF2-40B4-BE49-F238E27FC236}">
                  <a16:creationId xmlns:a16="http://schemas.microsoft.com/office/drawing/2014/main" id="{19CD1C5F-3030-42F3-B0E5-9602AE171E7A}"/>
                </a:ext>
              </a:extLst>
            </p:cNvPr>
            <p:cNvSpPr txBox="1"/>
            <p:nvPr/>
          </p:nvSpPr>
          <p:spPr>
            <a:xfrm rot="21444983">
              <a:off x="779032" y="1503947"/>
              <a:ext cx="4503910" cy="1446550"/>
            </a:xfrm>
            <a:prstGeom prst="rect">
              <a:avLst/>
            </a:prstGeom>
            <a:noFill/>
          </p:spPr>
          <p:txBody>
            <a:bodyPr wrap="square" rtlCol="0">
              <a:spAutoFit/>
            </a:bodyPr>
            <a:lstStyle/>
            <a:p>
              <a:pPr algn="ctr">
                <a:lnSpc>
                  <a:spcPct val="80000"/>
                </a:lnSpc>
              </a:pPr>
              <a:r>
                <a:rPr lang="nl-NL" sz="5500" dirty="0">
                  <a:solidFill>
                    <a:srgbClr val="E97721"/>
                  </a:solidFill>
                  <a:latin typeface="Earth Rich" pitchFamily="2" charset="0"/>
                </a:rPr>
                <a:t>Helpen maakt je happy</a:t>
              </a:r>
              <a:endParaRPr lang="en-US" sz="5500" dirty="0">
                <a:solidFill>
                  <a:srgbClr val="E97721"/>
                </a:solidFill>
                <a:latin typeface="Earth Rich" pitchFamily="2" charset="0"/>
              </a:endParaRPr>
            </a:p>
          </p:txBody>
        </p:sp>
        <p:pic>
          <p:nvPicPr>
            <p:cNvPr id="19" name="Afbeelding 18">
              <a:extLst>
                <a:ext uri="{FF2B5EF4-FFF2-40B4-BE49-F238E27FC236}">
                  <a16:creationId xmlns:a16="http://schemas.microsoft.com/office/drawing/2014/main" id="{89A87289-7A01-4186-9715-C21C98C72948}"/>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6505"/>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rot="20904419">
              <a:off x="2338382" y="2610822"/>
              <a:ext cx="2313157" cy="1242040"/>
            </a:xfrm>
            <a:prstGeom prst="rect">
              <a:avLst/>
            </a:prstGeom>
          </p:spPr>
        </p:pic>
      </p:grpSp>
      <p:pic>
        <p:nvPicPr>
          <p:cNvPr id="21" name="Afbeelding 20" descr="Afbeelding met klok, meter&#10;&#10;Automatisch gegenereerde beschrijving">
            <a:extLst>
              <a:ext uri="{FF2B5EF4-FFF2-40B4-BE49-F238E27FC236}">
                <a16:creationId xmlns:a16="http://schemas.microsoft.com/office/drawing/2014/main" id="{5410D85A-FA5C-480D-9562-F771A32143B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45875" y="6199309"/>
            <a:ext cx="1476297" cy="523220"/>
          </a:xfrm>
          <a:prstGeom prst="rect">
            <a:avLst/>
          </a:prstGeom>
        </p:spPr>
      </p:pic>
      <p:grpSp>
        <p:nvGrpSpPr>
          <p:cNvPr id="27" name="Groep 26">
            <a:extLst>
              <a:ext uri="{FF2B5EF4-FFF2-40B4-BE49-F238E27FC236}">
                <a16:creationId xmlns:a16="http://schemas.microsoft.com/office/drawing/2014/main" id="{28729DA3-89EF-4006-A963-C5B370277765}"/>
              </a:ext>
            </a:extLst>
          </p:cNvPr>
          <p:cNvGrpSpPr/>
          <p:nvPr/>
        </p:nvGrpSpPr>
        <p:grpSpPr>
          <a:xfrm>
            <a:off x="589586" y="5011598"/>
            <a:ext cx="4230418" cy="1200329"/>
            <a:chOff x="589587" y="3985140"/>
            <a:chExt cx="4230418" cy="1200329"/>
          </a:xfrm>
        </p:grpSpPr>
        <p:sp>
          <p:nvSpPr>
            <p:cNvPr id="17" name="Tekstvak 16">
              <a:extLst>
                <a:ext uri="{FF2B5EF4-FFF2-40B4-BE49-F238E27FC236}">
                  <a16:creationId xmlns:a16="http://schemas.microsoft.com/office/drawing/2014/main" id="{A22EF386-EB17-4904-9EBC-0866FB571CB3}"/>
                </a:ext>
              </a:extLst>
            </p:cNvPr>
            <p:cNvSpPr txBox="1"/>
            <p:nvPr/>
          </p:nvSpPr>
          <p:spPr>
            <a:xfrm>
              <a:off x="589587" y="3985140"/>
              <a:ext cx="4230418" cy="1200329"/>
            </a:xfrm>
            <a:prstGeom prst="rect">
              <a:avLst/>
            </a:prstGeom>
            <a:noFill/>
          </p:spPr>
          <p:txBody>
            <a:bodyPr wrap="square" rtlCol="0">
              <a:spAutoFit/>
            </a:bodyPr>
            <a:lstStyle/>
            <a:p>
              <a:r>
                <a:rPr lang="nl-NL" sz="2400" dirty="0">
                  <a:latin typeface="Earth Rich"/>
                </a:rPr>
                <a:t>BEDANKT EN TOT SNEL OP </a:t>
              </a:r>
            </a:p>
            <a:p>
              <a:r>
                <a:rPr lang="nl-NL" sz="2400" dirty="0">
                  <a:latin typeface="Earth Rich"/>
                </a:rPr>
                <a:t>WWW. Moerdijkvoorelkaar.nl</a:t>
              </a:r>
            </a:p>
            <a:p>
              <a:r>
                <a:rPr lang="en-US" sz="2400" dirty="0">
                  <a:latin typeface="Earth Rich"/>
                </a:rPr>
                <a:t>WWW.</a:t>
              </a:r>
              <a:r>
                <a:rPr lang="nl-NL" sz="2400" dirty="0" err="1">
                  <a:latin typeface="Amsi Pro Light" panose="020B0A06020201010104" pitchFamily="34" charset="0"/>
                </a:rPr>
                <a:t>Halderbergevoorelkaar</a:t>
              </a:r>
              <a:r>
                <a:rPr lang="en-US" sz="2400" dirty="0">
                  <a:latin typeface="Earth Rich"/>
                </a:rPr>
                <a:t>.nl</a:t>
              </a:r>
            </a:p>
          </p:txBody>
        </p:sp>
        <p:cxnSp>
          <p:nvCxnSpPr>
            <p:cNvPr id="25" name="Rechte verbindingslijn 24">
              <a:extLst>
                <a:ext uri="{FF2B5EF4-FFF2-40B4-BE49-F238E27FC236}">
                  <a16:creationId xmlns:a16="http://schemas.microsoft.com/office/drawing/2014/main" id="{87B587E3-2927-48B7-99CF-99F6656F410C}"/>
                </a:ext>
              </a:extLst>
            </p:cNvPr>
            <p:cNvCxnSpPr>
              <a:cxnSpLocks/>
            </p:cNvCxnSpPr>
            <p:nvPr/>
          </p:nvCxnSpPr>
          <p:spPr>
            <a:xfrm>
              <a:off x="714697" y="5155822"/>
              <a:ext cx="25657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2520754"/>
      </p:ext>
    </p:extLst>
  </p:cSld>
  <p:clrMapOvr>
    <a:masterClrMapping/>
  </p:clrMapOvr>
  <p:transition spd="slow">
    <p:push/>
  </p:transition>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623</Words>
  <Application>Microsoft Office PowerPoint</Application>
  <PresentationFormat>Breedbeeld</PresentationFormat>
  <Paragraphs>61</Paragraphs>
  <Slides>8</Slides>
  <Notes>7</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8</vt:i4>
      </vt:variant>
    </vt:vector>
  </HeadingPairs>
  <TitlesOfParts>
    <vt:vector size="18" baseType="lpstr">
      <vt:lpstr>Amsi Pro Cond Black</vt:lpstr>
      <vt:lpstr>Amsi Pro Light</vt:lpstr>
      <vt:lpstr>Aptos</vt:lpstr>
      <vt:lpstr>Arial</vt:lpstr>
      <vt:lpstr>Calibri</vt:lpstr>
      <vt:lpstr>Calibri Light</vt:lpstr>
      <vt:lpstr>Earth Rich</vt:lpstr>
      <vt:lpstr>Wingdings</vt:lpstr>
      <vt:lpstr>Kantoorthema</vt:lpstr>
      <vt:lpstr>1_Kantoorthema</vt:lpstr>
      <vt:lpstr>PowerPoint-presentatie</vt:lpstr>
      <vt:lpstr>PowerPoint-presentatie</vt:lpstr>
      <vt:lpstr>PowerPoint-presentatie</vt:lpstr>
      <vt:lpstr>PowerPoint-presentatie</vt:lpstr>
      <vt:lpstr>PowerPoint-presentatie</vt:lpstr>
      <vt:lpstr>ERVARINGSVERHALEN</vt:lpstr>
      <vt:lpstr>PowerPoint-presentatie</vt:lpstr>
      <vt:lpstr>PowerPoint-presentatie</vt:lpstr>
    </vt:vector>
  </TitlesOfParts>
  <Company>Surplus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Esther Vlasblom</dc:creator>
  <cp:lastModifiedBy>Esther Vlasblom</cp:lastModifiedBy>
  <cp:revision>18</cp:revision>
  <dcterms:created xsi:type="dcterms:W3CDTF">2023-12-05T10:04:15Z</dcterms:created>
  <dcterms:modified xsi:type="dcterms:W3CDTF">2024-10-24T14:27:22Z</dcterms:modified>
</cp:coreProperties>
</file>